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notesMasterIdLst>
    <p:notesMasterId r:id="rId3"/>
  </p:notesMasterIdLst>
  <p:handoutMasterIdLst>
    <p:handoutMasterId r:id="rId4"/>
  </p:handoutMasterIdLst>
  <p:sldIdLst>
    <p:sldId id="29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B927"/>
    <a:srgbClr val="333333"/>
    <a:srgbClr val="5B9BD5"/>
    <a:srgbClr val="004684"/>
    <a:srgbClr val="C2C2C2"/>
    <a:srgbClr val="666666"/>
    <a:srgbClr val="70AD47"/>
    <a:srgbClr val="EAEAEA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12"/>
    <p:restoredTop sz="86414"/>
  </p:normalViewPr>
  <p:slideViewPr>
    <p:cSldViewPr snapToGrid="0" snapToObjects="1" showGuides="1">
      <p:cViewPr varScale="1">
        <p:scale>
          <a:sx n="91" d="100"/>
          <a:sy n="91" d="100"/>
        </p:scale>
        <p:origin x="94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98A445-5558-4449-9DF3-8EEAEDD93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4A98F-C81B-5E43-B628-921FF4B5EC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B1CED-BBCC-CC47-A076-726FEE660A1D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60DD8-5E58-8D4A-A979-73CD5394E1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5FB1A-06FD-E345-910F-9E3110383C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81C4C-E9ED-B046-AA44-551BE7F59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25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63988-4FE8-2E4D-BB69-0AEF97854ADC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09317-7393-CE42-8571-143524D75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7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Throughout the whole time also– reporting to agency, inventors and partners (sometimes licensees as well)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4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0A5CDC5-DBD5-4B36-9AD2-DD23611F4B92}"/>
              </a:ext>
            </a:extLst>
          </p:cNvPr>
          <p:cNvGrpSpPr/>
          <p:nvPr userDrawn="1"/>
        </p:nvGrpSpPr>
        <p:grpSpPr>
          <a:xfrm>
            <a:off x="1588" y="-3175"/>
            <a:ext cx="12188825" cy="6864350"/>
            <a:chOff x="1588" y="-3175"/>
            <a:chExt cx="12188825" cy="6864350"/>
          </a:xfrm>
        </p:grpSpPr>
        <p:sp>
          <p:nvSpPr>
            <p:cNvPr id="8" name="Freeform 859">
              <a:extLst>
                <a:ext uri="{FF2B5EF4-FFF2-40B4-BE49-F238E27FC236}">
                  <a16:creationId xmlns:a16="http://schemas.microsoft.com/office/drawing/2014/main" id="{4D26CF7E-4C7B-49D0-8443-6EC2AE7646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8" y="-3175"/>
              <a:ext cx="12188825" cy="6864350"/>
            </a:xfrm>
            <a:custGeom>
              <a:avLst/>
              <a:gdLst>
                <a:gd name="T0" fmla="*/ 146 w 7678"/>
                <a:gd name="T1" fmla="*/ 0 h 4324"/>
                <a:gd name="T2" fmla="*/ 299 w 7678"/>
                <a:gd name="T3" fmla="*/ 0 h 4324"/>
                <a:gd name="T4" fmla="*/ 452 w 7678"/>
                <a:gd name="T5" fmla="*/ 0 h 4324"/>
                <a:gd name="T6" fmla="*/ 1983 w 7678"/>
                <a:gd name="T7" fmla="*/ 0 h 4324"/>
                <a:gd name="T8" fmla="*/ 2188 w 7678"/>
                <a:gd name="T9" fmla="*/ 0 h 4324"/>
                <a:gd name="T10" fmla="*/ 2341 w 7678"/>
                <a:gd name="T11" fmla="*/ 0 h 4324"/>
                <a:gd name="T12" fmla="*/ 2494 w 7678"/>
                <a:gd name="T13" fmla="*/ 0 h 4324"/>
                <a:gd name="T14" fmla="*/ 2647 w 7678"/>
                <a:gd name="T15" fmla="*/ 0 h 4324"/>
                <a:gd name="T16" fmla="*/ 2801 w 7678"/>
                <a:gd name="T17" fmla="*/ 0 h 4324"/>
                <a:gd name="T18" fmla="*/ 2954 w 7678"/>
                <a:gd name="T19" fmla="*/ 0 h 4324"/>
                <a:gd name="T20" fmla="*/ 3107 w 7678"/>
                <a:gd name="T21" fmla="*/ 0 h 4324"/>
                <a:gd name="T22" fmla="*/ 3260 w 7678"/>
                <a:gd name="T23" fmla="*/ 0 h 4324"/>
                <a:gd name="T24" fmla="*/ 3414 w 7678"/>
                <a:gd name="T25" fmla="*/ 0 h 4324"/>
                <a:gd name="T26" fmla="*/ 3567 w 7678"/>
                <a:gd name="T27" fmla="*/ 0 h 4324"/>
                <a:gd name="T28" fmla="*/ 3720 w 7678"/>
                <a:gd name="T29" fmla="*/ 0 h 4324"/>
                <a:gd name="T30" fmla="*/ 3873 w 7678"/>
                <a:gd name="T31" fmla="*/ 0 h 4324"/>
                <a:gd name="T32" fmla="*/ 4027 w 7678"/>
                <a:gd name="T33" fmla="*/ 0 h 4324"/>
                <a:gd name="T34" fmla="*/ 4180 w 7678"/>
                <a:gd name="T35" fmla="*/ 0 h 4324"/>
                <a:gd name="T36" fmla="*/ 605 w 7678"/>
                <a:gd name="T37" fmla="*/ 0 h 4324"/>
                <a:gd name="T38" fmla="*/ 758 w 7678"/>
                <a:gd name="T39" fmla="*/ 0 h 4324"/>
                <a:gd name="T40" fmla="*/ 912 w 7678"/>
                <a:gd name="T41" fmla="*/ 0 h 4324"/>
                <a:gd name="T42" fmla="*/ 1065 w 7678"/>
                <a:gd name="T43" fmla="*/ 0 h 4324"/>
                <a:gd name="T44" fmla="*/ 1218 w 7678"/>
                <a:gd name="T45" fmla="*/ 0 h 4324"/>
                <a:gd name="T46" fmla="*/ 1371 w 7678"/>
                <a:gd name="T47" fmla="*/ 0 h 4324"/>
                <a:gd name="T48" fmla="*/ 1525 w 7678"/>
                <a:gd name="T49" fmla="*/ 0 h 4324"/>
                <a:gd name="T50" fmla="*/ 1681 w 7678"/>
                <a:gd name="T51" fmla="*/ 0 h 4324"/>
                <a:gd name="T52" fmla="*/ 1835 w 7678"/>
                <a:gd name="T53" fmla="*/ 0 h 4324"/>
                <a:gd name="T54" fmla="*/ 6634 w 7678"/>
                <a:gd name="T55" fmla="*/ 0 h 4324"/>
                <a:gd name="T56" fmla="*/ 6736 w 7678"/>
                <a:gd name="T57" fmla="*/ 0 h 4324"/>
                <a:gd name="T58" fmla="*/ 6889 w 7678"/>
                <a:gd name="T59" fmla="*/ 0 h 4324"/>
                <a:gd name="T60" fmla="*/ 7043 w 7678"/>
                <a:gd name="T61" fmla="*/ 0 h 4324"/>
                <a:gd name="T62" fmla="*/ 7196 w 7678"/>
                <a:gd name="T63" fmla="*/ 0 h 4324"/>
                <a:gd name="T64" fmla="*/ 7349 w 7678"/>
                <a:gd name="T65" fmla="*/ 0 h 4324"/>
                <a:gd name="T66" fmla="*/ 7502 w 7678"/>
                <a:gd name="T67" fmla="*/ 0 h 4324"/>
                <a:gd name="T68" fmla="*/ 7656 w 7678"/>
                <a:gd name="T69" fmla="*/ 0 h 4324"/>
                <a:gd name="T70" fmla="*/ 6229 w 7678"/>
                <a:gd name="T71" fmla="*/ 4324 h 4324"/>
                <a:gd name="T72" fmla="*/ 4388 w 7678"/>
                <a:gd name="T73" fmla="*/ 0 h 4324"/>
                <a:gd name="T74" fmla="*/ 4541 w 7678"/>
                <a:gd name="T75" fmla="*/ 0 h 4324"/>
                <a:gd name="T76" fmla="*/ 4694 w 7678"/>
                <a:gd name="T77" fmla="*/ 0 h 4324"/>
                <a:gd name="T78" fmla="*/ 4847 w 7678"/>
                <a:gd name="T79" fmla="*/ 0 h 4324"/>
                <a:gd name="T80" fmla="*/ 5000 w 7678"/>
                <a:gd name="T81" fmla="*/ 0 h 4324"/>
                <a:gd name="T82" fmla="*/ 5154 w 7678"/>
                <a:gd name="T83" fmla="*/ 0 h 4324"/>
                <a:gd name="T84" fmla="*/ 5307 w 7678"/>
                <a:gd name="T85" fmla="*/ 0 h 4324"/>
                <a:gd name="T86" fmla="*/ 5460 w 7678"/>
                <a:gd name="T87" fmla="*/ 0 h 4324"/>
                <a:gd name="T88" fmla="*/ 5613 w 7678"/>
                <a:gd name="T89" fmla="*/ 0 h 4324"/>
                <a:gd name="T90" fmla="*/ 5766 w 7678"/>
                <a:gd name="T91" fmla="*/ 0 h 4324"/>
                <a:gd name="T92" fmla="*/ 5919 w 7678"/>
                <a:gd name="T93" fmla="*/ 0 h 4324"/>
                <a:gd name="T94" fmla="*/ 6072 w 7678"/>
                <a:gd name="T95" fmla="*/ 0 h 4324"/>
                <a:gd name="T96" fmla="*/ 6225 w 7678"/>
                <a:gd name="T97" fmla="*/ 0 h 4324"/>
                <a:gd name="T98" fmla="*/ 6379 w 7678"/>
                <a:gd name="T99" fmla="*/ 0 h 4324"/>
                <a:gd name="T100" fmla="*/ 6532 w 7678"/>
                <a:gd name="T101" fmla="*/ 0 h 4324"/>
                <a:gd name="T102" fmla="*/ 6382 w 7678"/>
                <a:gd name="T103" fmla="*/ 4324 h 4324"/>
                <a:gd name="T104" fmla="*/ 6535 w 7678"/>
                <a:gd name="T105" fmla="*/ 4324 h 4324"/>
                <a:gd name="T106" fmla="*/ 6688 w 7678"/>
                <a:gd name="T107" fmla="*/ 4324 h 4324"/>
                <a:gd name="T108" fmla="*/ 6842 w 7678"/>
                <a:gd name="T109" fmla="*/ 4324 h 4324"/>
                <a:gd name="T110" fmla="*/ 6995 w 7678"/>
                <a:gd name="T111" fmla="*/ 4324 h 4324"/>
                <a:gd name="T112" fmla="*/ 7148 w 7678"/>
                <a:gd name="T113" fmla="*/ 4324 h 4324"/>
                <a:gd name="T114" fmla="*/ 7301 w 7678"/>
                <a:gd name="T115" fmla="*/ 4324 h 4324"/>
                <a:gd name="T116" fmla="*/ 7455 w 7678"/>
                <a:gd name="T117" fmla="*/ 4324 h 4324"/>
                <a:gd name="T118" fmla="*/ 7608 w 7678"/>
                <a:gd name="T119" fmla="*/ 4324 h 4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78" h="4324">
                  <a:moveTo>
                    <a:pt x="47" y="0"/>
                  </a:moveTo>
                  <a:lnTo>
                    <a:pt x="0" y="128"/>
                  </a:lnTo>
                  <a:lnTo>
                    <a:pt x="0" y="119"/>
                  </a:lnTo>
                  <a:lnTo>
                    <a:pt x="43" y="0"/>
                  </a:lnTo>
                  <a:lnTo>
                    <a:pt x="47" y="0"/>
                  </a:lnTo>
                  <a:close/>
                  <a:moveTo>
                    <a:pt x="94" y="0"/>
                  </a:moveTo>
                  <a:lnTo>
                    <a:pt x="0" y="259"/>
                  </a:lnTo>
                  <a:lnTo>
                    <a:pt x="0" y="268"/>
                  </a:lnTo>
                  <a:lnTo>
                    <a:pt x="98" y="0"/>
                  </a:lnTo>
                  <a:lnTo>
                    <a:pt x="94" y="0"/>
                  </a:lnTo>
                  <a:close/>
                  <a:moveTo>
                    <a:pt x="146" y="0"/>
                  </a:moveTo>
                  <a:lnTo>
                    <a:pt x="0" y="399"/>
                  </a:lnTo>
                  <a:lnTo>
                    <a:pt x="0" y="408"/>
                  </a:lnTo>
                  <a:lnTo>
                    <a:pt x="149" y="0"/>
                  </a:lnTo>
                  <a:lnTo>
                    <a:pt x="146" y="0"/>
                  </a:lnTo>
                  <a:close/>
                  <a:moveTo>
                    <a:pt x="197" y="0"/>
                  </a:moveTo>
                  <a:lnTo>
                    <a:pt x="0" y="539"/>
                  </a:lnTo>
                  <a:lnTo>
                    <a:pt x="0" y="549"/>
                  </a:lnTo>
                  <a:lnTo>
                    <a:pt x="200" y="0"/>
                  </a:lnTo>
                  <a:lnTo>
                    <a:pt x="197" y="0"/>
                  </a:lnTo>
                  <a:close/>
                  <a:moveTo>
                    <a:pt x="248" y="0"/>
                  </a:moveTo>
                  <a:lnTo>
                    <a:pt x="0" y="680"/>
                  </a:lnTo>
                  <a:lnTo>
                    <a:pt x="0" y="689"/>
                  </a:lnTo>
                  <a:lnTo>
                    <a:pt x="251" y="0"/>
                  </a:lnTo>
                  <a:lnTo>
                    <a:pt x="248" y="0"/>
                  </a:lnTo>
                  <a:close/>
                  <a:moveTo>
                    <a:pt x="299" y="0"/>
                  </a:moveTo>
                  <a:lnTo>
                    <a:pt x="0" y="820"/>
                  </a:lnTo>
                  <a:lnTo>
                    <a:pt x="0" y="829"/>
                  </a:lnTo>
                  <a:lnTo>
                    <a:pt x="302" y="0"/>
                  </a:lnTo>
                  <a:lnTo>
                    <a:pt x="299" y="0"/>
                  </a:lnTo>
                  <a:close/>
                  <a:moveTo>
                    <a:pt x="350" y="0"/>
                  </a:moveTo>
                  <a:lnTo>
                    <a:pt x="0" y="960"/>
                  </a:lnTo>
                  <a:lnTo>
                    <a:pt x="0" y="969"/>
                  </a:lnTo>
                  <a:lnTo>
                    <a:pt x="353" y="0"/>
                  </a:lnTo>
                  <a:lnTo>
                    <a:pt x="350" y="0"/>
                  </a:lnTo>
                  <a:close/>
                  <a:moveTo>
                    <a:pt x="401" y="0"/>
                  </a:moveTo>
                  <a:lnTo>
                    <a:pt x="0" y="1099"/>
                  </a:lnTo>
                  <a:lnTo>
                    <a:pt x="0" y="1109"/>
                  </a:lnTo>
                  <a:lnTo>
                    <a:pt x="404" y="0"/>
                  </a:lnTo>
                  <a:lnTo>
                    <a:pt x="401" y="0"/>
                  </a:lnTo>
                  <a:close/>
                  <a:moveTo>
                    <a:pt x="452" y="0"/>
                  </a:moveTo>
                  <a:lnTo>
                    <a:pt x="0" y="1239"/>
                  </a:lnTo>
                  <a:lnTo>
                    <a:pt x="0" y="1249"/>
                  </a:lnTo>
                  <a:lnTo>
                    <a:pt x="455" y="0"/>
                  </a:lnTo>
                  <a:lnTo>
                    <a:pt x="452" y="0"/>
                  </a:lnTo>
                  <a:close/>
                  <a:moveTo>
                    <a:pt x="503" y="0"/>
                  </a:moveTo>
                  <a:lnTo>
                    <a:pt x="0" y="1379"/>
                  </a:lnTo>
                  <a:lnTo>
                    <a:pt x="0" y="1389"/>
                  </a:lnTo>
                  <a:lnTo>
                    <a:pt x="507" y="0"/>
                  </a:lnTo>
                  <a:lnTo>
                    <a:pt x="503" y="0"/>
                  </a:lnTo>
                  <a:close/>
                  <a:moveTo>
                    <a:pt x="2034" y="0"/>
                  </a:moveTo>
                  <a:lnTo>
                    <a:pt x="459" y="4324"/>
                  </a:lnTo>
                  <a:lnTo>
                    <a:pt x="462" y="4324"/>
                  </a:lnTo>
                  <a:lnTo>
                    <a:pt x="2038" y="0"/>
                  </a:lnTo>
                  <a:lnTo>
                    <a:pt x="2034" y="0"/>
                  </a:lnTo>
                  <a:close/>
                  <a:moveTo>
                    <a:pt x="1983" y="0"/>
                  </a:moveTo>
                  <a:lnTo>
                    <a:pt x="408" y="4324"/>
                  </a:lnTo>
                  <a:lnTo>
                    <a:pt x="411" y="4324"/>
                  </a:lnTo>
                  <a:lnTo>
                    <a:pt x="1987" y="0"/>
                  </a:lnTo>
                  <a:lnTo>
                    <a:pt x="1983" y="0"/>
                  </a:lnTo>
                  <a:close/>
                  <a:moveTo>
                    <a:pt x="2086" y="0"/>
                  </a:moveTo>
                  <a:lnTo>
                    <a:pt x="510" y="4324"/>
                  </a:lnTo>
                  <a:lnTo>
                    <a:pt x="513" y="4324"/>
                  </a:lnTo>
                  <a:lnTo>
                    <a:pt x="2089" y="0"/>
                  </a:lnTo>
                  <a:lnTo>
                    <a:pt x="2086" y="0"/>
                  </a:lnTo>
                  <a:close/>
                  <a:moveTo>
                    <a:pt x="2137" y="0"/>
                  </a:moveTo>
                  <a:lnTo>
                    <a:pt x="561" y="4324"/>
                  </a:lnTo>
                  <a:lnTo>
                    <a:pt x="564" y="4324"/>
                  </a:lnTo>
                  <a:lnTo>
                    <a:pt x="2140" y="0"/>
                  </a:lnTo>
                  <a:lnTo>
                    <a:pt x="2137" y="0"/>
                  </a:lnTo>
                  <a:close/>
                  <a:moveTo>
                    <a:pt x="2188" y="0"/>
                  </a:moveTo>
                  <a:lnTo>
                    <a:pt x="612" y="4324"/>
                  </a:lnTo>
                  <a:lnTo>
                    <a:pt x="615" y="4324"/>
                  </a:lnTo>
                  <a:lnTo>
                    <a:pt x="2191" y="0"/>
                  </a:lnTo>
                  <a:lnTo>
                    <a:pt x="2188" y="0"/>
                  </a:lnTo>
                  <a:close/>
                  <a:moveTo>
                    <a:pt x="2239" y="0"/>
                  </a:moveTo>
                  <a:lnTo>
                    <a:pt x="663" y="4324"/>
                  </a:lnTo>
                  <a:lnTo>
                    <a:pt x="666" y="4324"/>
                  </a:lnTo>
                  <a:lnTo>
                    <a:pt x="2242" y="0"/>
                  </a:lnTo>
                  <a:lnTo>
                    <a:pt x="2239" y="0"/>
                  </a:lnTo>
                  <a:close/>
                  <a:moveTo>
                    <a:pt x="2290" y="0"/>
                  </a:moveTo>
                  <a:lnTo>
                    <a:pt x="714" y="4324"/>
                  </a:lnTo>
                  <a:lnTo>
                    <a:pt x="718" y="4324"/>
                  </a:lnTo>
                  <a:lnTo>
                    <a:pt x="2293" y="0"/>
                  </a:lnTo>
                  <a:lnTo>
                    <a:pt x="2290" y="0"/>
                  </a:lnTo>
                  <a:close/>
                  <a:moveTo>
                    <a:pt x="2341" y="0"/>
                  </a:moveTo>
                  <a:lnTo>
                    <a:pt x="765" y="4324"/>
                  </a:lnTo>
                  <a:lnTo>
                    <a:pt x="769" y="4324"/>
                  </a:lnTo>
                  <a:lnTo>
                    <a:pt x="2344" y="0"/>
                  </a:lnTo>
                  <a:lnTo>
                    <a:pt x="2341" y="0"/>
                  </a:lnTo>
                  <a:close/>
                  <a:moveTo>
                    <a:pt x="2392" y="0"/>
                  </a:moveTo>
                  <a:lnTo>
                    <a:pt x="816" y="4324"/>
                  </a:lnTo>
                  <a:lnTo>
                    <a:pt x="820" y="4324"/>
                  </a:lnTo>
                  <a:lnTo>
                    <a:pt x="2395" y="0"/>
                  </a:lnTo>
                  <a:lnTo>
                    <a:pt x="2392" y="0"/>
                  </a:lnTo>
                  <a:close/>
                  <a:moveTo>
                    <a:pt x="2443" y="0"/>
                  </a:moveTo>
                  <a:lnTo>
                    <a:pt x="867" y="4324"/>
                  </a:lnTo>
                  <a:lnTo>
                    <a:pt x="871" y="4324"/>
                  </a:lnTo>
                  <a:lnTo>
                    <a:pt x="2447" y="0"/>
                  </a:lnTo>
                  <a:lnTo>
                    <a:pt x="2443" y="0"/>
                  </a:lnTo>
                  <a:close/>
                  <a:moveTo>
                    <a:pt x="2494" y="0"/>
                  </a:moveTo>
                  <a:lnTo>
                    <a:pt x="918" y="4324"/>
                  </a:lnTo>
                  <a:lnTo>
                    <a:pt x="922" y="4324"/>
                  </a:lnTo>
                  <a:lnTo>
                    <a:pt x="2498" y="0"/>
                  </a:lnTo>
                  <a:lnTo>
                    <a:pt x="2494" y="0"/>
                  </a:lnTo>
                  <a:close/>
                  <a:moveTo>
                    <a:pt x="2545" y="0"/>
                  </a:moveTo>
                  <a:lnTo>
                    <a:pt x="969" y="4324"/>
                  </a:lnTo>
                  <a:lnTo>
                    <a:pt x="973" y="4324"/>
                  </a:lnTo>
                  <a:lnTo>
                    <a:pt x="2549" y="0"/>
                  </a:lnTo>
                  <a:lnTo>
                    <a:pt x="2545" y="0"/>
                  </a:lnTo>
                  <a:close/>
                  <a:moveTo>
                    <a:pt x="2596" y="0"/>
                  </a:moveTo>
                  <a:lnTo>
                    <a:pt x="1021" y="4324"/>
                  </a:lnTo>
                  <a:lnTo>
                    <a:pt x="1024" y="4324"/>
                  </a:lnTo>
                  <a:lnTo>
                    <a:pt x="2600" y="0"/>
                  </a:lnTo>
                  <a:lnTo>
                    <a:pt x="2596" y="0"/>
                  </a:lnTo>
                  <a:close/>
                  <a:moveTo>
                    <a:pt x="2647" y="0"/>
                  </a:moveTo>
                  <a:lnTo>
                    <a:pt x="1072" y="4324"/>
                  </a:lnTo>
                  <a:lnTo>
                    <a:pt x="1075" y="4324"/>
                  </a:lnTo>
                  <a:lnTo>
                    <a:pt x="2651" y="0"/>
                  </a:lnTo>
                  <a:lnTo>
                    <a:pt x="2647" y="0"/>
                  </a:lnTo>
                  <a:close/>
                  <a:moveTo>
                    <a:pt x="2699" y="0"/>
                  </a:moveTo>
                  <a:lnTo>
                    <a:pt x="1123" y="4324"/>
                  </a:lnTo>
                  <a:lnTo>
                    <a:pt x="1126" y="4324"/>
                  </a:lnTo>
                  <a:lnTo>
                    <a:pt x="2702" y="0"/>
                  </a:lnTo>
                  <a:lnTo>
                    <a:pt x="2699" y="0"/>
                  </a:lnTo>
                  <a:close/>
                  <a:moveTo>
                    <a:pt x="2750" y="0"/>
                  </a:moveTo>
                  <a:lnTo>
                    <a:pt x="1174" y="4324"/>
                  </a:lnTo>
                  <a:lnTo>
                    <a:pt x="1177" y="4324"/>
                  </a:lnTo>
                  <a:lnTo>
                    <a:pt x="2753" y="0"/>
                  </a:lnTo>
                  <a:lnTo>
                    <a:pt x="2750" y="0"/>
                  </a:lnTo>
                  <a:close/>
                  <a:moveTo>
                    <a:pt x="2801" y="0"/>
                  </a:moveTo>
                  <a:lnTo>
                    <a:pt x="1225" y="4324"/>
                  </a:lnTo>
                  <a:lnTo>
                    <a:pt x="1228" y="4324"/>
                  </a:lnTo>
                  <a:lnTo>
                    <a:pt x="2804" y="0"/>
                  </a:lnTo>
                  <a:lnTo>
                    <a:pt x="2801" y="0"/>
                  </a:lnTo>
                  <a:close/>
                  <a:moveTo>
                    <a:pt x="2852" y="0"/>
                  </a:moveTo>
                  <a:lnTo>
                    <a:pt x="1276" y="4324"/>
                  </a:lnTo>
                  <a:lnTo>
                    <a:pt x="1279" y="4324"/>
                  </a:lnTo>
                  <a:lnTo>
                    <a:pt x="2855" y="0"/>
                  </a:lnTo>
                  <a:lnTo>
                    <a:pt x="2852" y="0"/>
                  </a:lnTo>
                  <a:close/>
                  <a:moveTo>
                    <a:pt x="2903" y="0"/>
                  </a:moveTo>
                  <a:lnTo>
                    <a:pt x="1327" y="4324"/>
                  </a:lnTo>
                  <a:lnTo>
                    <a:pt x="1330" y="4324"/>
                  </a:lnTo>
                  <a:lnTo>
                    <a:pt x="2906" y="0"/>
                  </a:lnTo>
                  <a:lnTo>
                    <a:pt x="2903" y="0"/>
                  </a:lnTo>
                  <a:close/>
                  <a:moveTo>
                    <a:pt x="2954" y="0"/>
                  </a:moveTo>
                  <a:lnTo>
                    <a:pt x="1378" y="4324"/>
                  </a:lnTo>
                  <a:lnTo>
                    <a:pt x="1382" y="4324"/>
                  </a:lnTo>
                  <a:lnTo>
                    <a:pt x="2957" y="0"/>
                  </a:lnTo>
                  <a:lnTo>
                    <a:pt x="2954" y="0"/>
                  </a:lnTo>
                  <a:close/>
                  <a:moveTo>
                    <a:pt x="3005" y="0"/>
                  </a:moveTo>
                  <a:lnTo>
                    <a:pt x="1429" y="4324"/>
                  </a:lnTo>
                  <a:lnTo>
                    <a:pt x="1433" y="4324"/>
                  </a:lnTo>
                  <a:lnTo>
                    <a:pt x="3008" y="0"/>
                  </a:lnTo>
                  <a:lnTo>
                    <a:pt x="3005" y="0"/>
                  </a:lnTo>
                  <a:close/>
                  <a:moveTo>
                    <a:pt x="3056" y="0"/>
                  </a:moveTo>
                  <a:lnTo>
                    <a:pt x="1480" y="4324"/>
                  </a:lnTo>
                  <a:lnTo>
                    <a:pt x="1484" y="4324"/>
                  </a:lnTo>
                  <a:lnTo>
                    <a:pt x="3059" y="0"/>
                  </a:lnTo>
                  <a:lnTo>
                    <a:pt x="3056" y="0"/>
                  </a:lnTo>
                  <a:close/>
                  <a:moveTo>
                    <a:pt x="3107" y="0"/>
                  </a:moveTo>
                  <a:lnTo>
                    <a:pt x="1531" y="4324"/>
                  </a:lnTo>
                  <a:lnTo>
                    <a:pt x="1535" y="4324"/>
                  </a:lnTo>
                  <a:lnTo>
                    <a:pt x="3111" y="0"/>
                  </a:lnTo>
                  <a:lnTo>
                    <a:pt x="3107" y="0"/>
                  </a:lnTo>
                  <a:close/>
                  <a:moveTo>
                    <a:pt x="3158" y="0"/>
                  </a:moveTo>
                  <a:lnTo>
                    <a:pt x="1582" y="4324"/>
                  </a:lnTo>
                  <a:lnTo>
                    <a:pt x="1586" y="4324"/>
                  </a:lnTo>
                  <a:lnTo>
                    <a:pt x="3162" y="0"/>
                  </a:lnTo>
                  <a:lnTo>
                    <a:pt x="3158" y="0"/>
                  </a:lnTo>
                  <a:close/>
                  <a:moveTo>
                    <a:pt x="3209" y="0"/>
                  </a:moveTo>
                  <a:lnTo>
                    <a:pt x="1634" y="4324"/>
                  </a:lnTo>
                  <a:lnTo>
                    <a:pt x="1637" y="4324"/>
                  </a:lnTo>
                  <a:lnTo>
                    <a:pt x="3213" y="0"/>
                  </a:lnTo>
                  <a:lnTo>
                    <a:pt x="3209" y="0"/>
                  </a:lnTo>
                  <a:close/>
                  <a:moveTo>
                    <a:pt x="3260" y="0"/>
                  </a:moveTo>
                  <a:lnTo>
                    <a:pt x="1685" y="4324"/>
                  </a:lnTo>
                  <a:lnTo>
                    <a:pt x="1688" y="4324"/>
                  </a:lnTo>
                  <a:lnTo>
                    <a:pt x="3264" y="0"/>
                  </a:lnTo>
                  <a:lnTo>
                    <a:pt x="3260" y="0"/>
                  </a:lnTo>
                  <a:close/>
                  <a:moveTo>
                    <a:pt x="3311" y="0"/>
                  </a:moveTo>
                  <a:lnTo>
                    <a:pt x="1736" y="4324"/>
                  </a:lnTo>
                  <a:lnTo>
                    <a:pt x="1739" y="4324"/>
                  </a:lnTo>
                  <a:lnTo>
                    <a:pt x="3315" y="0"/>
                  </a:lnTo>
                  <a:lnTo>
                    <a:pt x="3311" y="0"/>
                  </a:lnTo>
                  <a:close/>
                  <a:moveTo>
                    <a:pt x="3363" y="0"/>
                  </a:moveTo>
                  <a:lnTo>
                    <a:pt x="1787" y="4324"/>
                  </a:lnTo>
                  <a:lnTo>
                    <a:pt x="1790" y="4324"/>
                  </a:lnTo>
                  <a:lnTo>
                    <a:pt x="3366" y="0"/>
                  </a:lnTo>
                  <a:lnTo>
                    <a:pt x="3363" y="0"/>
                  </a:lnTo>
                  <a:close/>
                  <a:moveTo>
                    <a:pt x="3414" y="0"/>
                  </a:moveTo>
                  <a:lnTo>
                    <a:pt x="1838" y="4324"/>
                  </a:lnTo>
                  <a:lnTo>
                    <a:pt x="1841" y="4324"/>
                  </a:lnTo>
                  <a:lnTo>
                    <a:pt x="3417" y="0"/>
                  </a:lnTo>
                  <a:lnTo>
                    <a:pt x="3414" y="0"/>
                  </a:lnTo>
                  <a:close/>
                  <a:moveTo>
                    <a:pt x="3465" y="0"/>
                  </a:moveTo>
                  <a:lnTo>
                    <a:pt x="1889" y="4324"/>
                  </a:lnTo>
                  <a:lnTo>
                    <a:pt x="1892" y="4324"/>
                  </a:lnTo>
                  <a:lnTo>
                    <a:pt x="3468" y="0"/>
                  </a:lnTo>
                  <a:lnTo>
                    <a:pt x="3465" y="0"/>
                  </a:lnTo>
                  <a:close/>
                  <a:moveTo>
                    <a:pt x="3516" y="0"/>
                  </a:moveTo>
                  <a:lnTo>
                    <a:pt x="1939" y="4324"/>
                  </a:lnTo>
                  <a:lnTo>
                    <a:pt x="1942" y="4324"/>
                  </a:lnTo>
                  <a:lnTo>
                    <a:pt x="3519" y="0"/>
                  </a:lnTo>
                  <a:lnTo>
                    <a:pt x="3516" y="0"/>
                  </a:lnTo>
                  <a:close/>
                  <a:moveTo>
                    <a:pt x="3567" y="0"/>
                  </a:moveTo>
                  <a:lnTo>
                    <a:pt x="1990" y="4324"/>
                  </a:lnTo>
                  <a:lnTo>
                    <a:pt x="1993" y="4324"/>
                  </a:lnTo>
                  <a:lnTo>
                    <a:pt x="3570" y="0"/>
                  </a:lnTo>
                  <a:lnTo>
                    <a:pt x="3567" y="0"/>
                  </a:lnTo>
                  <a:close/>
                  <a:moveTo>
                    <a:pt x="3618" y="0"/>
                  </a:moveTo>
                  <a:lnTo>
                    <a:pt x="2041" y="4324"/>
                  </a:lnTo>
                  <a:lnTo>
                    <a:pt x="2045" y="4324"/>
                  </a:lnTo>
                  <a:lnTo>
                    <a:pt x="3621" y="0"/>
                  </a:lnTo>
                  <a:lnTo>
                    <a:pt x="3618" y="0"/>
                  </a:lnTo>
                  <a:close/>
                  <a:moveTo>
                    <a:pt x="3669" y="0"/>
                  </a:moveTo>
                  <a:lnTo>
                    <a:pt x="2092" y="4324"/>
                  </a:lnTo>
                  <a:lnTo>
                    <a:pt x="2096" y="4324"/>
                  </a:lnTo>
                  <a:lnTo>
                    <a:pt x="3672" y="0"/>
                  </a:lnTo>
                  <a:lnTo>
                    <a:pt x="3669" y="0"/>
                  </a:lnTo>
                  <a:close/>
                  <a:moveTo>
                    <a:pt x="3720" y="0"/>
                  </a:moveTo>
                  <a:lnTo>
                    <a:pt x="2143" y="4324"/>
                  </a:lnTo>
                  <a:lnTo>
                    <a:pt x="2147" y="4324"/>
                  </a:lnTo>
                  <a:lnTo>
                    <a:pt x="3724" y="0"/>
                  </a:lnTo>
                  <a:lnTo>
                    <a:pt x="3720" y="0"/>
                  </a:lnTo>
                  <a:close/>
                  <a:moveTo>
                    <a:pt x="3771" y="0"/>
                  </a:moveTo>
                  <a:lnTo>
                    <a:pt x="2194" y="4324"/>
                  </a:lnTo>
                  <a:lnTo>
                    <a:pt x="2198" y="4324"/>
                  </a:lnTo>
                  <a:lnTo>
                    <a:pt x="3775" y="0"/>
                  </a:lnTo>
                  <a:lnTo>
                    <a:pt x="3771" y="0"/>
                  </a:lnTo>
                  <a:close/>
                  <a:moveTo>
                    <a:pt x="3822" y="0"/>
                  </a:moveTo>
                  <a:lnTo>
                    <a:pt x="2245" y="4324"/>
                  </a:lnTo>
                  <a:lnTo>
                    <a:pt x="2249" y="4324"/>
                  </a:lnTo>
                  <a:lnTo>
                    <a:pt x="3826" y="0"/>
                  </a:lnTo>
                  <a:lnTo>
                    <a:pt x="3822" y="0"/>
                  </a:lnTo>
                  <a:close/>
                  <a:moveTo>
                    <a:pt x="3873" y="0"/>
                  </a:moveTo>
                  <a:lnTo>
                    <a:pt x="2297" y="4324"/>
                  </a:lnTo>
                  <a:lnTo>
                    <a:pt x="2300" y="4324"/>
                  </a:lnTo>
                  <a:lnTo>
                    <a:pt x="3877" y="0"/>
                  </a:lnTo>
                  <a:lnTo>
                    <a:pt x="3873" y="0"/>
                  </a:lnTo>
                  <a:close/>
                  <a:moveTo>
                    <a:pt x="3924" y="0"/>
                  </a:moveTo>
                  <a:lnTo>
                    <a:pt x="2348" y="4324"/>
                  </a:lnTo>
                  <a:lnTo>
                    <a:pt x="2351" y="4324"/>
                  </a:lnTo>
                  <a:lnTo>
                    <a:pt x="3928" y="0"/>
                  </a:lnTo>
                  <a:lnTo>
                    <a:pt x="3924" y="0"/>
                  </a:lnTo>
                  <a:close/>
                  <a:moveTo>
                    <a:pt x="3975" y="0"/>
                  </a:moveTo>
                  <a:lnTo>
                    <a:pt x="2399" y="4324"/>
                  </a:lnTo>
                  <a:lnTo>
                    <a:pt x="2402" y="4324"/>
                  </a:lnTo>
                  <a:lnTo>
                    <a:pt x="3979" y="0"/>
                  </a:lnTo>
                  <a:lnTo>
                    <a:pt x="3975" y="0"/>
                  </a:lnTo>
                  <a:close/>
                  <a:moveTo>
                    <a:pt x="4027" y="0"/>
                  </a:moveTo>
                  <a:lnTo>
                    <a:pt x="2450" y="4324"/>
                  </a:lnTo>
                  <a:lnTo>
                    <a:pt x="2453" y="4324"/>
                  </a:lnTo>
                  <a:lnTo>
                    <a:pt x="4030" y="0"/>
                  </a:lnTo>
                  <a:lnTo>
                    <a:pt x="4027" y="0"/>
                  </a:lnTo>
                  <a:close/>
                  <a:moveTo>
                    <a:pt x="4078" y="0"/>
                  </a:moveTo>
                  <a:lnTo>
                    <a:pt x="2501" y="4324"/>
                  </a:lnTo>
                  <a:lnTo>
                    <a:pt x="2504" y="4324"/>
                  </a:lnTo>
                  <a:lnTo>
                    <a:pt x="4081" y="0"/>
                  </a:lnTo>
                  <a:lnTo>
                    <a:pt x="4078" y="0"/>
                  </a:lnTo>
                  <a:close/>
                  <a:moveTo>
                    <a:pt x="4129" y="0"/>
                  </a:moveTo>
                  <a:lnTo>
                    <a:pt x="2552" y="4324"/>
                  </a:lnTo>
                  <a:lnTo>
                    <a:pt x="2555" y="4324"/>
                  </a:lnTo>
                  <a:lnTo>
                    <a:pt x="4132" y="0"/>
                  </a:lnTo>
                  <a:lnTo>
                    <a:pt x="4129" y="0"/>
                  </a:lnTo>
                  <a:close/>
                  <a:moveTo>
                    <a:pt x="4180" y="0"/>
                  </a:moveTo>
                  <a:lnTo>
                    <a:pt x="2603" y="4324"/>
                  </a:lnTo>
                  <a:lnTo>
                    <a:pt x="2606" y="4324"/>
                  </a:lnTo>
                  <a:lnTo>
                    <a:pt x="4183" y="0"/>
                  </a:lnTo>
                  <a:lnTo>
                    <a:pt x="4180" y="0"/>
                  </a:lnTo>
                  <a:close/>
                  <a:moveTo>
                    <a:pt x="4231" y="0"/>
                  </a:moveTo>
                  <a:lnTo>
                    <a:pt x="2654" y="4324"/>
                  </a:lnTo>
                  <a:lnTo>
                    <a:pt x="2658" y="4324"/>
                  </a:lnTo>
                  <a:lnTo>
                    <a:pt x="4234" y="0"/>
                  </a:lnTo>
                  <a:lnTo>
                    <a:pt x="4231" y="0"/>
                  </a:lnTo>
                  <a:close/>
                  <a:moveTo>
                    <a:pt x="554" y="0"/>
                  </a:moveTo>
                  <a:lnTo>
                    <a:pt x="0" y="1519"/>
                  </a:lnTo>
                  <a:lnTo>
                    <a:pt x="0" y="1529"/>
                  </a:lnTo>
                  <a:lnTo>
                    <a:pt x="558" y="0"/>
                  </a:lnTo>
                  <a:lnTo>
                    <a:pt x="554" y="0"/>
                  </a:lnTo>
                  <a:close/>
                  <a:moveTo>
                    <a:pt x="605" y="0"/>
                  </a:moveTo>
                  <a:lnTo>
                    <a:pt x="0" y="1660"/>
                  </a:lnTo>
                  <a:lnTo>
                    <a:pt x="0" y="1670"/>
                  </a:lnTo>
                  <a:lnTo>
                    <a:pt x="609" y="0"/>
                  </a:lnTo>
                  <a:lnTo>
                    <a:pt x="605" y="0"/>
                  </a:lnTo>
                  <a:close/>
                  <a:moveTo>
                    <a:pt x="656" y="0"/>
                  </a:moveTo>
                  <a:lnTo>
                    <a:pt x="0" y="1800"/>
                  </a:lnTo>
                  <a:lnTo>
                    <a:pt x="0" y="1810"/>
                  </a:lnTo>
                  <a:lnTo>
                    <a:pt x="660" y="0"/>
                  </a:lnTo>
                  <a:lnTo>
                    <a:pt x="656" y="0"/>
                  </a:lnTo>
                  <a:close/>
                  <a:moveTo>
                    <a:pt x="707" y="0"/>
                  </a:moveTo>
                  <a:lnTo>
                    <a:pt x="0" y="1940"/>
                  </a:lnTo>
                  <a:lnTo>
                    <a:pt x="0" y="1950"/>
                  </a:lnTo>
                  <a:lnTo>
                    <a:pt x="711" y="0"/>
                  </a:lnTo>
                  <a:lnTo>
                    <a:pt x="707" y="0"/>
                  </a:lnTo>
                  <a:close/>
                  <a:moveTo>
                    <a:pt x="758" y="0"/>
                  </a:moveTo>
                  <a:lnTo>
                    <a:pt x="0" y="2080"/>
                  </a:lnTo>
                  <a:lnTo>
                    <a:pt x="0" y="2089"/>
                  </a:lnTo>
                  <a:lnTo>
                    <a:pt x="762" y="0"/>
                  </a:lnTo>
                  <a:lnTo>
                    <a:pt x="758" y="0"/>
                  </a:lnTo>
                  <a:close/>
                  <a:moveTo>
                    <a:pt x="810" y="0"/>
                  </a:moveTo>
                  <a:lnTo>
                    <a:pt x="0" y="2220"/>
                  </a:lnTo>
                  <a:lnTo>
                    <a:pt x="0" y="2229"/>
                  </a:lnTo>
                  <a:lnTo>
                    <a:pt x="813" y="0"/>
                  </a:lnTo>
                  <a:lnTo>
                    <a:pt x="810" y="0"/>
                  </a:lnTo>
                  <a:close/>
                  <a:moveTo>
                    <a:pt x="861" y="0"/>
                  </a:moveTo>
                  <a:lnTo>
                    <a:pt x="0" y="2360"/>
                  </a:lnTo>
                  <a:lnTo>
                    <a:pt x="0" y="2369"/>
                  </a:lnTo>
                  <a:lnTo>
                    <a:pt x="864" y="0"/>
                  </a:lnTo>
                  <a:lnTo>
                    <a:pt x="861" y="0"/>
                  </a:lnTo>
                  <a:close/>
                  <a:moveTo>
                    <a:pt x="912" y="0"/>
                  </a:moveTo>
                  <a:lnTo>
                    <a:pt x="0" y="2500"/>
                  </a:lnTo>
                  <a:lnTo>
                    <a:pt x="0" y="2509"/>
                  </a:lnTo>
                  <a:lnTo>
                    <a:pt x="915" y="0"/>
                  </a:lnTo>
                  <a:lnTo>
                    <a:pt x="912" y="0"/>
                  </a:lnTo>
                  <a:close/>
                  <a:moveTo>
                    <a:pt x="963" y="0"/>
                  </a:moveTo>
                  <a:lnTo>
                    <a:pt x="0" y="2640"/>
                  </a:lnTo>
                  <a:lnTo>
                    <a:pt x="0" y="2649"/>
                  </a:lnTo>
                  <a:lnTo>
                    <a:pt x="966" y="0"/>
                  </a:lnTo>
                  <a:lnTo>
                    <a:pt x="963" y="0"/>
                  </a:lnTo>
                  <a:close/>
                  <a:moveTo>
                    <a:pt x="1014" y="0"/>
                  </a:moveTo>
                  <a:lnTo>
                    <a:pt x="0" y="2781"/>
                  </a:lnTo>
                  <a:lnTo>
                    <a:pt x="0" y="2790"/>
                  </a:lnTo>
                  <a:lnTo>
                    <a:pt x="1017" y="0"/>
                  </a:lnTo>
                  <a:lnTo>
                    <a:pt x="1014" y="0"/>
                  </a:lnTo>
                  <a:close/>
                  <a:moveTo>
                    <a:pt x="1065" y="0"/>
                  </a:moveTo>
                  <a:lnTo>
                    <a:pt x="0" y="2921"/>
                  </a:lnTo>
                  <a:lnTo>
                    <a:pt x="0" y="2930"/>
                  </a:lnTo>
                  <a:lnTo>
                    <a:pt x="1068" y="0"/>
                  </a:lnTo>
                  <a:lnTo>
                    <a:pt x="1065" y="0"/>
                  </a:lnTo>
                  <a:close/>
                  <a:moveTo>
                    <a:pt x="1116" y="0"/>
                  </a:moveTo>
                  <a:lnTo>
                    <a:pt x="0" y="3061"/>
                  </a:lnTo>
                  <a:lnTo>
                    <a:pt x="0" y="3070"/>
                  </a:lnTo>
                  <a:lnTo>
                    <a:pt x="1119" y="0"/>
                  </a:lnTo>
                  <a:lnTo>
                    <a:pt x="1116" y="0"/>
                  </a:lnTo>
                  <a:close/>
                  <a:moveTo>
                    <a:pt x="1167" y="0"/>
                  </a:moveTo>
                  <a:lnTo>
                    <a:pt x="0" y="3201"/>
                  </a:lnTo>
                  <a:lnTo>
                    <a:pt x="0" y="3210"/>
                  </a:lnTo>
                  <a:lnTo>
                    <a:pt x="1171" y="0"/>
                  </a:lnTo>
                  <a:lnTo>
                    <a:pt x="1167" y="0"/>
                  </a:lnTo>
                  <a:close/>
                  <a:moveTo>
                    <a:pt x="1218" y="0"/>
                  </a:moveTo>
                  <a:lnTo>
                    <a:pt x="0" y="3341"/>
                  </a:lnTo>
                  <a:lnTo>
                    <a:pt x="0" y="3350"/>
                  </a:lnTo>
                  <a:lnTo>
                    <a:pt x="1222" y="0"/>
                  </a:lnTo>
                  <a:lnTo>
                    <a:pt x="1218" y="0"/>
                  </a:lnTo>
                  <a:close/>
                  <a:moveTo>
                    <a:pt x="1269" y="0"/>
                  </a:moveTo>
                  <a:lnTo>
                    <a:pt x="0" y="3481"/>
                  </a:lnTo>
                  <a:lnTo>
                    <a:pt x="0" y="3490"/>
                  </a:lnTo>
                  <a:lnTo>
                    <a:pt x="1273" y="0"/>
                  </a:lnTo>
                  <a:lnTo>
                    <a:pt x="1269" y="0"/>
                  </a:lnTo>
                  <a:close/>
                  <a:moveTo>
                    <a:pt x="1320" y="0"/>
                  </a:moveTo>
                  <a:lnTo>
                    <a:pt x="0" y="3620"/>
                  </a:lnTo>
                  <a:lnTo>
                    <a:pt x="0" y="3630"/>
                  </a:lnTo>
                  <a:lnTo>
                    <a:pt x="1324" y="0"/>
                  </a:lnTo>
                  <a:lnTo>
                    <a:pt x="1320" y="0"/>
                  </a:lnTo>
                  <a:close/>
                  <a:moveTo>
                    <a:pt x="1371" y="0"/>
                  </a:moveTo>
                  <a:lnTo>
                    <a:pt x="0" y="3760"/>
                  </a:lnTo>
                  <a:lnTo>
                    <a:pt x="0" y="3770"/>
                  </a:lnTo>
                  <a:lnTo>
                    <a:pt x="1375" y="0"/>
                  </a:lnTo>
                  <a:lnTo>
                    <a:pt x="1371" y="0"/>
                  </a:lnTo>
                  <a:close/>
                  <a:moveTo>
                    <a:pt x="1423" y="0"/>
                  </a:moveTo>
                  <a:lnTo>
                    <a:pt x="0" y="3901"/>
                  </a:lnTo>
                  <a:lnTo>
                    <a:pt x="0" y="3911"/>
                  </a:lnTo>
                  <a:lnTo>
                    <a:pt x="1426" y="0"/>
                  </a:lnTo>
                  <a:lnTo>
                    <a:pt x="1423" y="0"/>
                  </a:lnTo>
                  <a:close/>
                  <a:moveTo>
                    <a:pt x="1474" y="0"/>
                  </a:moveTo>
                  <a:lnTo>
                    <a:pt x="0" y="4041"/>
                  </a:lnTo>
                  <a:lnTo>
                    <a:pt x="0" y="4051"/>
                  </a:lnTo>
                  <a:lnTo>
                    <a:pt x="1477" y="0"/>
                  </a:lnTo>
                  <a:lnTo>
                    <a:pt x="1474" y="0"/>
                  </a:lnTo>
                  <a:close/>
                  <a:moveTo>
                    <a:pt x="1525" y="0"/>
                  </a:moveTo>
                  <a:lnTo>
                    <a:pt x="0" y="4181"/>
                  </a:lnTo>
                  <a:lnTo>
                    <a:pt x="0" y="4191"/>
                  </a:lnTo>
                  <a:lnTo>
                    <a:pt x="1528" y="0"/>
                  </a:lnTo>
                  <a:lnTo>
                    <a:pt x="1525" y="0"/>
                  </a:lnTo>
                  <a:close/>
                  <a:moveTo>
                    <a:pt x="1576" y="0"/>
                  </a:moveTo>
                  <a:lnTo>
                    <a:pt x="0" y="4321"/>
                  </a:lnTo>
                  <a:lnTo>
                    <a:pt x="0" y="4324"/>
                  </a:lnTo>
                  <a:lnTo>
                    <a:pt x="2" y="4324"/>
                  </a:lnTo>
                  <a:lnTo>
                    <a:pt x="1579" y="0"/>
                  </a:lnTo>
                  <a:lnTo>
                    <a:pt x="1576" y="0"/>
                  </a:lnTo>
                  <a:close/>
                  <a:moveTo>
                    <a:pt x="1627" y="0"/>
                  </a:moveTo>
                  <a:lnTo>
                    <a:pt x="50" y="4324"/>
                  </a:lnTo>
                  <a:lnTo>
                    <a:pt x="53" y="4324"/>
                  </a:lnTo>
                  <a:lnTo>
                    <a:pt x="1630" y="0"/>
                  </a:lnTo>
                  <a:lnTo>
                    <a:pt x="1627" y="0"/>
                  </a:lnTo>
                  <a:close/>
                  <a:moveTo>
                    <a:pt x="1678" y="0"/>
                  </a:moveTo>
                  <a:lnTo>
                    <a:pt x="101" y="4324"/>
                  </a:lnTo>
                  <a:lnTo>
                    <a:pt x="105" y="4324"/>
                  </a:lnTo>
                  <a:lnTo>
                    <a:pt x="1681" y="0"/>
                  </a:lnTo>
                  <a:lnTo>
                    <a:pt x="1678" y="0"/>
                  </a:lnTo>
                  <a:close/>
                  <a:moveTo>
                    <a:pt x="1729" y="0"/>
                  </a:moveTo>
                  <a:lnTo>
                    <a:pt x="152" y="4324"/>
                  </a:lnTo>
                  <a:lnTo>
                    <a:pt x="156" y="4324"/>
                  </a:lnTo>
                  <a:lnTo>
                    <a:pt x="1732" y="0"/>
                  </a:lnTo>
                  <a:lnTo>
                    <a:pt x="1729" y="0"/>
                  </a:lnTo>
                  <a:close/>
                  <a:moveTo>
                    <a:pt x="1780" y="0"/>
                  </a:moveTo>
                  <a:lnTo>
                    <a:pt x="203" y="4324"/>
                  </a:lnTo>
                  <a:lnTo>
                    <a:pt x="207" y="4324"/>
                  </a:lnTo>
                  <a:lnTo>
                    <a:pt x="1783" y="0"/>
                  </a:lnTo>
                  <a:lnTo>
                    <a:pt x="1780" y="0"/>
                  </a:lnTo>
                  <a:close/>
                  <a:moveTo>
                    <a:pt x="1831" y="0"/>
                  </a:moveTo>
                  <a:lnTo>
                    <a:pt x="254" y="4324"/>
                  </a:lnTo>
                  <a:lnTo>
                    <a:pt x="258" y="4324"/>
                  </a:lnTo>
                  <a:lnTo>
                    <a:pt x="1835" y="0"/>
                  </a:lnTo>
                  <a:lnTo>
                    <a:pt x="1831" y="0"/>
                  </a:lnTo>
                  <a:close/>
                  <a:moveTo>
                    <a:pt x="1882" y="0"/>
                  </a:moveTo>
                  <a:lnTo>
                    <a:pt x="305" y="4324"/>
                  </a:lnTo>
                  <a:lnTo>
                    <a:pt x="309" y="4324"/>
                  </a:lnTo>
                  <a:lnTo>
                    <a:pt x="1886" y="0"/>
                  </a:lnTo>
                  <a:lnTo>
                    <a:pt x="1882" y="0"/>
                  </a:lnTo>
                  <a:close/>
                  <a:moveTo>
                    <a:pt x="1932" y="0"/>
                  </a:moveTo>
                  <a:lnTo>
                    <a:pt x="357" y="4324"/>
                  </a:lnTo>
                  <a:lnTo>
                    <a:pt x="360" y="4324"/>
                  </a:lnTo>
                  <a:lnTo>
                    <a:pt x="1936" y="0"/>
                  </a:lnTo>
                  <a:lnTo>
                    <a:pt x="1932" y="0"/>
                  </a:lnTo>
                  <a:close/>
                  <a:moveTo>
                    <a:pt x="6631" y="0"/>
                  </a:moveTo>
                  <a:lnTo>
                    <a:pt x="5055" y="4324"/>
                  </a:lnTo>
                  <a:lnTo>
                    <a:pt x="5058" y="4324"/>
                  </a:lnTo>
                  <a:lnTo>
                    <a:pt x="6634" y="0"/>
                  </a:lnTo>
                  <a:lnTo>
                    <a:pt x="6631" y="0"/>
                  </a:lnTo>
                  <a:close/>
                  <a:moveTo>
                    <a:pt x="6580" y="0"/>
                  </a:moveTo>
                  <a:lnTo>
                    <a:pt x="5004" y="4324"/>
                  </a:lnTo>
                  <a:lnTo>
                    <a:pt x="5007" y="4324"/>
                  </a:lnTo>
                  <a:lnTo>
                    <a:pt x="6583" y="0"/>
                  </a:lnTo>
                  <a:lnTo>
                    <a:pt x="6580" y="0"/>
                  </a:lnTo>
                  <a:close/>
                  <a:moveTo>
                    <a:pt x="6682" y="0"/>
                  </a:moveTo>
                  <a:lnTo>
                    <a:pt x="5106" y="4324"/>
                  </a:lnTo>
                  <a:lnTo>
                    <a:pt x="5109" y="4324"/>
                  </a:lnTo>
                  <a:lnTo>
                    <a:pt x="6685" y="0"/>
                  </a:lnTo>
                  <a:lnTo>
                    <a:pt x="6682" y="0"/>
                  </a:lnTo>
                  <a:close/>
                  <a:moveTo>
                    <a:pt x="6733" y="0"/>
                  </a:moveTo>
                  <a:lnTo>
                    <a:pt x="5157" y="4324"/>
                  </a:lnTo>
                  <a:lnTo>
                    <a:pt x="5160" y="4324"/>
                  </a:lnTo>
                  <a:lnTo>
                    <a:pt x="6736" y="0"/>
                  </a:lnTo>
                  <a:lnTo>
                    <a:pt x="6733" y="0"/>
                  </a:lnTo>
                  <a:close/>
                  <a:moveTo>
                    <a:pt x="6784" y="0"/>
                  </a:moveTo>
                  <a:lnTo>
                    <a:pt x="5208" y="4324"/>
                  </a:lnTo>
                  <a:lnTo>
                    <a:pt x="5211" y="4324"/>
                  </a:lnTo>
                  <a:lnTo>
                    <a:pt x="6787" y="0"/>
                  </a:lnTo>
                  <a:lnTo>
                    <a:pt x="6784" y="0"/>
                  </a:lnTo>
                  <a:close/>
                  <a:moveTo>
                    <a:pt x="6835" y="0"/>
                  </a:moveTo>
                  <a:lnTo>
                    <a:pt x="5259" y="4324"/>
                  </a:lnTo>
                  <a:lnTo>
                    <a:pt x="5263" y="4324"/>
                  </a:lnTo>
                  <a:lnTo>
                    <a:pt x="6838" y="0"/>
                  </a:lnTo>
                  <a:lnTo>
                    <a:pt x="6835" y="0"/>
                  </a:lnTo>
                  <a:close/>
                  <a:moveTo>
                    <a:pt x="6886" y="0"/>
                  </a:moveTo>
                  <a:lnTo>
                    <a:pt x="5310" y="4324"/>
                  </a:lnTo>
                  <a:lnTo>
                    <a:pt x="5314" y="4324"/>
                  </a:lnTo>
                  <a:lnTo>
                    <a:pt x="6889" y="0"/>
                  </a:lnTo>
                  <a:lnTo>
                    <a:pt x="6886" y="0"/>
                  </a:lnTo>
                  <a:close/>
                  <a:moveTo>
                    <a:pt x="6937" y="0"/>
                  </a:moveTo>
                  <a:lnTo>
                    <a:pt x="5361" y="4324"/>
                  </a:lnTo>
                  <a:lnTo>
                    <a:pt x="5365" y="4324"/>
                  </a:lnTo>
                  <a:lnTo>
                    <a:pt x="6940" y="0"/>
                  </a:lnTo>
                  <a:lnTo>
                    <a:pt x="6937" y="0"/>
                  </a:lnTo>
                  <a:close/>
                  <a:moveTo>
                    <a:pt x="6988" y="0"/>
                  </a:moveTo>
                  <a:lnTo>
                    <a:pt x="5412" y="4324"/>
                  </a:lnTo>
                  <a:lnTo>
                    <a:pt x="5416" y="4324"/>
                  </a:lnTo>
                  <a:lnTo>
                    <a:pt x="6992" y="0"/>
                  </a:lnTo>
                  <a:lnTo>
                    <a:pt x="6988" y="0"/>
                  </a:lnTo>
                  <a:close/>
                  <a:moveTo>
                    <a:pt x="7039" y="0"/>
                  </a:moveTo>
                  <a:lnTo>
                    <a:pt x="5463" y="4324"/>
                  </a:lnTo>
                  <a:lnTo>
                    <a:pt x="5467" y="4324"/>
                  </a:lnTo>
                  <a:lnTo>
                    <a:pt x="7043" y="0"/>
                  </a:lnTo>
                  <a:lnTo>
                    <a:pt x="7039" y="0"/>
                  </a:lnTo>
                  <a:close/>
                  <a:moveTo>
                    <a:pt x="7090" y="0"/>
                  </a:moveTo>
                  <a:lnTo>
                    <a:pt x="5515" y="4324"/>
                  </a:lnTo>
                  <a:lnTo>
                    <a:pt x="5518" y="4324"/>
                  </a:lnTo>
                  <a:lnTo>
                    <a:pt x="7094" y="0"/>
                  </a:lnTo>
                  <a:lnTo>
                    <a:pt x="7090" y="0"/>
                  </a:lnTo>
                  <a:close/>
                  <a:moveTo>
                    <a:pt x="7141" y="0"/>
                  </a:moveTo>
                  <a:lnTo>
                    <a:pt x="5566" y="4324"/>
                  </a:lnTo>
                  <a:lnTo>
                    <a:pt x="5569" y="4324"/>
                  </a:lnTo>
                  <a:lnTo>
                    <a:pt x="7145" y="0"/>
                  </a:lnTo>
                  <a:lnTo>
                    <a:pt x="7141" y="0"/>
                  </a:lnTo>
                  <a:close/>
                  <a:moveTo>
                    <a:pt x="7192" y="0"/>
                  </a:moveTo>
                  <a:lnTo>
                    <a:pt x="5617" y="4324"/>
                  </a:lnTo>
                  <a:lnTo>
                    <a:pt x="5620" y="4324"/>
                  </a:lnTo>
                  <a:lnTo>
                    <a:pt x="7196" y="0"/>
                  </a:lnTo>
                  <a:lnTo>
                    <a:pt x="7192" y="0"/>
                  </a:lnTo>
                  <a:close/>
                  <a:moveTo>
                    <a:pt x="7244" y="0"/>
                  </a:moveTo>
                  <a:lnTo>
                    <a:pt x="5668" y="4324"/>
                  </a:lnTo>
                  <a:lnTo>
                    <a:pt x="5671" y="4324"/>
                  </a:lnTo>
                  <a:lnTo>
                    <a:pt x="7247" y="0"/>
                  </a:lnTo>
                  <a:lnTo>
                    <a:pt x="7244" y="0"/>
                  </a:lnTo>
                  <a:close/>
                  <a:moveTo>
                    <a:pt x="7295" y="0"/>
                  </a:moveTo>
                  <a:lnTo>
                    <a:pt x="5719" y="4324"/>
                  </a:lnTo>
                  <a:lnTo>
                    <a:pt x="5722" y="4324"/>
                  </a:lnTo>
                  <a:lnTo>
                    <a:pt x="7298" y="0"/>
                  </a:lnTo>
                  <a:lnTo>
                    <a:pt x="7295" y="0"/>
                  </a:lnTo>
                  <a:close/>
                  <a:moveTo>
                    <a:pt x="7346" y="0"/>
                  </a:moveTo>
                  <a:lnTo>
                    <a:pt x="5769" y="4324"/>
                  </a:lnTo>
                  <a:lnTo>
                    <a:pt x="5772" y="4324"/>
                  </a:lnTo>
                  <a:lnTo>
                    <a:pt x="7349" y="0"/>
                  </a:lnTo>
                  <a:lnTo>
                    <a:pt x="7346" y="0"/>
                  </a:lnTo>
                  <a:close/>
                  <a:moveTo>
                    <a:pt x="7397" y="0"/>
                  </a:moveTo>
                  <a:lnTo>
                    <a:pt x="5820" y="4324"/>
                  </a:lnTo>
                  <a:lnTo>
                    <a:pt x="5823" y="4324"/>
                  </a:lnTo>
                  <a:lnTo>
                    <a:pt x="7400" y="0"/>
                  </a:lnTo>
                  <a:lnTo>
                    <a:pt x="7397" y="0"/>
                  </a:lnTo>
                  <a:close/>
                  <a:moveTo>
                    <a:pt x="7448" y="0"/>
                  </a:moveTo>
                  <a:lnTo>
                    <a:pt x="5871" y="4324"/>
                  </a:lnTo>
                  <a:lnTo>
                    <a:pt x="5874" y="4324"/>
                  </a:lnTo>
                  <a:lnTo>
                    <a:pt x="7451" y="0"/>
                  </a:lnTo>
                  <a:lnTo>
                    <a:pt x="7448" y="0"/>
                  </a:lnTo>
                  <a:close/>
                  <a:moveTo>
                    <a:pt x="7499" y="0"/>
                  </a:moveTo>
                  <a:lnTo>
                    <a:pt x="5922" y="4324"/>
                  </a:lnTo>
                  <a:lnTo>
                    <a:pt x="5926" y="4324"/>
                  </a:lnTo>
                  <a:lnTo>
                    <a:pt x="7502" y="0"/>
                  </a:lnTo>
                  <a:lnTo>
                    <a:pt x="7499" y="0"/>
                  </a:lnTo>
                  <a:close/>
                  <a:moveTo>
                    <a:pt x="7550" y="0"/>
                  </a:moveTo>
                  <a:lnTo>
                    <a:pt x="5973" y="4324"/>
                  </a:lnTo>
                  <a:lnTo>
                    <a:pt x="5977" y="4324"/>
                  </a:lnTo>
                  <a:lnTo>
                    <a:pt x="7553" y="0"/>
                  </a:lnTo>
                  <a:lnTo>
                    <a:pt x="7550" y="0"/>
                  </a:lnTo>
                  <a:close/>
                  <a:moveTo>
                    <a:pt x="7601" y="0"/>
                  </a:moveTo>
                  <a:lnTo>
                    <a:pt x="6024" y="4324"/>
                  </a:lnTo>
                  <a:lnTo>
                    <a:pt x="6028" y="4324"/>
                  </a:lnTo>
                  <a:lnTo>
                    <a:pt x="7605" y="0"/>
                  </a:lnTo>
                  <a:lnTo>
                    <a:pt x="7601" y="0"/>
                  </a:lnTo>
                  <a:close/>
                  <a:moveTo>
                    <a:pt x="7652" y="0"/>
                  </a:moveTo>
                  <a:lnTo>
                    <a:pt x="6075" y="4324"/>
                  </a:lnTo>
                  <a:lnTo>
                    <a:pt x="6079" y="4324"/>
                  </a:lnTo>
                  <a:lnTo>
                    <a:pt x="7656" y="0"/>
                  </a:lnTo>
                  <a:lnTo>
                    <a:pt x="7652" y="0"/>
                  </a:lnTo>
                  <a:close/>
                  <a:moveTo>
                    <a:pt x="6126" y="4324"/>
                  </a:moveTo>
                  <a:lnTo>
                    <a:pt x="6130" y="4324"/>
                  </a:lnTo>
                  <a:lnTo>
                    <a:pt x="7678" y="79"/>
                  </a:lnTo>
                  <a:lnTo>
                    <a:pt x="7678" y="69"/>
                  </a:lnTo>
                  <a:lnTo>
                    <a:pt x="6126" y="4324"/>
                  </a:lnTo>
                  <a:close/>
                  <a:moveTo>
                    <a:pt x="6181" y="4324"/>
                  </a:moveTo>
                  <a:lnTo>
                    <a:pt x="7678" y="219"/>
                  </a:lnTo>
                  <a:lnTo>
                    <a:pt x="7678" y="209"/>
                  </a:lnTo>
                  <a:lnTo>
                    <a:pt x="6178" y="4324"/>
                  </a:lnTo>
                  <a:lnTo>
                    <a:pt x="6181" y="4324"/>
                  </a:lnTo>
                  <a:close/>
                  <a:moveTo>
                    <a:pt x="6232" y="4324"/>
                  </a:moveTo>
                  <a:lnTo>
                    <a:pt x="7678" y="358"/>
                  </a:lnTo>
                  <a:lnTo>
                    <a:pt x="7678" y="349"/>
                  </a:lnTo>
                  <a:lnTo>
                    <a:pt x="6229" y="4324"/>
                  </a:lnTo>
                  <a:lnTo>
                    <a:pt x="6232" y="4324"/>
                  </a:lnTo>
                  <a:close/>
                  <a:moveTo>
                    <a:pt x="4333" y="0"/>
                  </a:moveTo>
                  <a:lnTo>
                    <a:pt x="2756" y="4324"/>
                  </a:lnTo>
                  <a:lnTo>
                    <a:pt x="2760" y="4324"/>
                  </a:lnTo>
                  <a:lnTo>
                    <a:pt x="4336" y="0"/>
                  </a:lnTo>
                  <a:lnTo>
                    <a:pt x="4333" y="0"/>
                  </a:lnTo>
                  <a:close/>
                  <a:moveTo>
                    <a:pt x="4282" y="0"/>
                  </a:moveTo>
                  <a:lnTo>
                    <a:pt x="2705" y="4324"/>
                  </a:lnTo>
                  <a:lnTo>
                    <a:pt x="2709" y="4324"/>
                  </a:lnTo>
                  <a:lnTo>
                    <a:pt x="4285" y="0"/>
                  </a:lnTo>
                  <a:lnTo>
                    <a:pt x="4282" y="0"/>
                  </a:lnTo>
                  <a:close/>
                  <a:moveTo>
                    <a:pt x="4384" y="0"/>
                  </a:moveTo>
                  <a:lnTo>
                    <a:pt x="2807" y="4324"/>
                  </a:lnTo>
                  <a:lnTo>
                    <a:pt x="2811" y="4324"/>
                  </a:lnTo>
                  <a:lnTo>
                    <a:pt x="4388" y="0"/>
                  </a:lnTo>
                  <a:lnTo>
                    <a:pt x="4384" y="0"/>
                  </a:lnTo>
                  <a:close/>
                  <a:moveTo>
                    <a:pt x="4435" y="0"/>
                  </a:moveTo>
                  <a:lnTo>
                    <a:pt x="2858" y="4324"/>
                  </a:lnTo>
                  <a:lnTo>
                    <a:pt x="2862" y="4324"/>
                  </a:lnTo>
                  <a:lnTo>
                    <a:pt x="4439" y="0"/>
                  </a:lnTo>
                  <a:lnTo>
                    <a:pt x="4435" y="0"/>
                  </a:lnTo>
                  <a:close/>
                  <a:moveTo>
                    <a:pt x="4486" y="0"/>
                  </a:moveTo>
                  <a:lnTo>
                    <a:pt x="2909" y="4324"/>
                  </a:lnTo>
                  <a:lnTo>
                    <a:pt x="2913" y="4324"/>
                  </a:lnTo>
                  <a:lnTo>
                    <a:pt x="4490" y="0"/>
                  </a:lnTo>
                  <a:lnTo>
                    <a:pt x="4486" y="0"/>
                  </a:lnTo>
                  <a:close/>
                  <a:moveTo>
                    <a:pt x="4537" y="0"/>
                  </a:moveTo>
                  <a:lnTo>
                    <a:pt x="2961" y="4324"/>
                  </a:lnTo>
                  <a:lnTo>
                    <a:pt x="2964" y="4324"/>
                  </a:lnTo>
                  <a:lnTo>
                    <a:pt x="4541" y="0"/>
                  </a:lnTo>
                  <a:lnTo>
                    <a:pt x="4537" y="0"/>
                  </a:lnTo>
                  <a:close/>
                  <a:moveTo>
                    <a:pt x="4588" y="0"/>
                  </a:moveTo>
                  <a:lnTo>
                    <a:pt x="3012" y="4324"/>
                  </a:lnTo>
                  <a:lnTo>
                    <a:pt x="3015" y="4324"/>
                  </a:lnTo>
                  <a:lnTo>
                    <a:pt x="4592" y="0"/>
                  </a:lnTo>
                  <a:lnTo>
                    <a:pt x="4588" y="0"/>
                  </a:lnTo>
                  <a:close/>
                  <a:moveTo>
                    <a:pt x="4640" y="0"/>
                  </a:moveTo>
                  <a:lnTo>
                    <a:pt x="3063" y="4324"/>
                  </a:lnTo>
                  <a:lnTo>
                    <a:pt x="3066" y="4324"/>
                  </a:lnTo>
                  <a:lnTo>
                    <a:pt x="4643" y="0"/>
                  </a:lnTo>
                  <a:lnTo>
                    <a:pt x="4640" y="0"/>
                  </a:lnTo>
                  <a:close/>
                  <a:moveTo>
                    <a:pt x="4691" y="0"/>
                  </a:moveTo>
                  <a:lnTo>
                    <a:pt x="3114" y="4324"/>
                  </a:lnTo>
                  <a:lnTo>
                    <a:pt x="3117" y="4324"/>
                  </a:lnTo>
                  <a:lnTo>
                    <a:pt x="4694" y="0"/>
                  </a:lnTo>
                  <a:lnTo>
                    <a:pt x="4691" y="0"/>
                  </a:lnTo>
                  <a:close/>
                  <a:moveTo>
                    <a:pt x="4742" y="0"/>
                  </a:moveTo>
                  <a:lnTo>
                    <a:pt x="3165" y="4324"/>
                  </a:lnTo>
                  <a:lnTo>
                    <a:pt x="3168" y="4324"/>
                  </a:lnTo>
                  <a:lnTo>
                    <a:pt x="4745" y="0"/>
                  </a:lnTo>
                  <a:lnTo>
                    <a:pt x="4742" y="0"/>
                  </a:lnTo>
                  <a:close/>
                  <a:moveTo>
                    <a:pt x="4793" y="0"/>
                  </a:moveTo>
                  <a:lnTo>
                    <a:pt x="3216" y="4324"/>
                  </a:lnTo>
                  <a:lnTo>
                    <a:pt x="3219" y="4324"/>
                  </a:lnTo>
                  <a:lnTo>
                    <a:pt x="4796" y="0"/>
                  </a:lnTo>
                  <a:lnTo>
                    <a:pt x="4793" y="0"/>
                  </a:lnTo>
                  <a:close/>
                  <a:moveTo>
                    <a:pt x="4844" y="0"/>
                  </a:moveTo>
                  <a:lnTo>
                    <a:pt x="3267" y="4324"/>
                  </a:lnTo>
                  <a:lnTo>
                    <a:pt x="3270" y="4324"/>
                  </a:lnTo>
                  <a:lnTo>
                    <a:pt x="4847" y="0"/>
                  </a:lnTo>
                  <a:lnTo>
                    <a:pt x="4844" y="0"/>
                  </a:lnTo>
                  <a:close/>
                  <a:moveTo>
                    <a:pt x="4895" y="0"/>
                  </a:moveTo>
                  <a:lnTo>
                    <a:pt x="3318" y="4324"/>
                  </a:lnTo>
                  <a:lnTo>
                    <a:pt x="3322" y="4324"/>
                  </a:lnTo>
                  <a:lnTo>
                    <a:pt x="4898" y="0"/>
                  </a:lnTo>
                  <a:lnTo>
                    <a:pt x="4895" y="0"/>
                  </a:lnTo>
                  <a:close/>
                  <a:moveTo>
                    <a:pt x="4946" y="0"/>
                  </a:moveTo>
                  <a:lnTo>
                    <a:pt x="3369" y="4324"/>
                  </a:lnTo>
                  <a:lnTo>
                    <a:pt x="3373" y="4324"/>
                  </a:lnTo>
                  <a:lnTo>
                    <a:pt x="4949" y="0"/>
                  </a:lnTo>
                  <a:lnTo>
                    <a:pt x="4946" y="0"/>
                  </a:lnTo>
                  <a:close/>
                  <a:moveTo>
                    <a:pt x="4997" y="0"/>
                  </a:moveTo>
                  <a:lnTo>
                    <a:pt x="3420" y="4324"/>
                  </a:lnTo>
                  <a:lnTo>
                    <a:pt x="3424" y="4324"/>
                  </a:lnTo>
                  <a:lnTo>
                    <a:pt x="5000" y="0"/>
                  </a:lnTo>
                  <a:lnTo>
                    <a:pt x="4997" y="0"/>
                  </a:lnTo>
                  <a:close/>
                  <a:moveTo>
                    <a:pt x="5048" y="0"/>
                  </a:moveTo>
                  <a:lnTo>
                    <a:pt x="3471" y="4324"/>
                  </a:lnTo>
                  <a:lnTo>
                    <a:pt x="3475" y="4324"/>
                  </a:lnTo>
                  <a:lnTo>
                    <a:pt x="5052" y="0"/>
                  </a:lnTo>
                  <a:lnTo>
                    <a:pt x="5048" y="0"/>
                  </a:lnTo>
                  <a:close/>
                  <a:moveTo>
                    <a:pt x="5099" y="0"/>
                  </a:moveTo>
                  <a:lnTo>
                    <a:pt x="3522" y="4324"/>
                  </a:lnTo>
                  <a:lnTo>
                    <a:pt x="3526" y="4324"/>
                  </a:lnTo>
                  <a:lnTo>
                    <a:pt x="5103" y="0"/>
                  </a:lnTo>
                  <a:lnTo>
                    <a:pt x="5099" y="0"/>
                  </a:lnTo>
                  <a:close/>
                  <a:moveTo>
                    <a:pt x="5150" y="0"/>
                  </a:moveTo>
                  <a:lnTo>
                    <a:pt x="3574" y="4324"/>
                  </a:lnTo>
                  <a:lnTo>
                    <a:pt x="3577" y="4324"/>
                  </a:lnTo>
                  <a:lnTo>
                    <a:pt x="5154" y="0"/>
                  </a:lnTo>
                  <a:lnTo>
                    <a:pt x="5150" y="0"/>
                  </a:lnTo>
                  <a:close/>
                  <a:moveTo>
                    <a:pt x="5201" y="0"/>
                  </a:moveTo>
                  <a:lnTo>
                    <a:pt x="3625" y="4324"/>
                  </a:lnTo>
                  <a:lnTo>
                    <a:pt x="3628" y="4324"/>
                  </a:lnTo>
                  <a:lnTo>
                    <a:pt x="5205" y="0"/>
                  </a:lnTo>
                  <a:lnTo>
                    <a:pt x="5201" y="0"/>
                  </a:lnTo>
                  <a:close/>
                  <a:moveTo>
                    <a:pt x="5252" y="0"/>
                  </a:moveTo>
                  <a:lnTo>
                    <a:pt x="3676" y="4324"/>
                  </a:lnTo>
                  <a:lnTo>
                    <a:pt x="3679" y="4324"/>
                  </a:lnTo>
                  <a:lnTo>
                    <a:pt x="5256" y="0"/>
                  </a:lnTo>
                  <a:lnTo>
                    <a:pt x="5252" y="0"/>
                  </a:lnTo>
                  <a:close/>
                  <a:moveTo>
                    <a:pt x="5304" y="0"/>
                  </a:moveTo>
                  <a:lnTo>
                    <a:pt x="3727" y="4324"/>
                  </a:lnTo>
                  <a:lnTo>
                    <a:pt x="3730" y="4324"/>
                  </a:lnTo>
                  <a:lnTo>
                    <a:pt x="5307" y="0"/>
                  </a:lnTo>
                  <a:lnTo>
                    <a:pt x="5304" y="0"/>
                  </a:lnTo>
                  <a:close/>
                  <a:moveTo>
                    <a:pt x="5355" y="0"/>
                  </a:moveTo>
                  <a:lnTo>
                    <a:pt x="3778" y="4324"/>
                  </a:lnTo>
                  <a:lnTo>
                    <a:pt x="3781" y="4324"/>
                  </a:lnTo>
                  <a:lnTo>
                    <a:pt x="5358" y="0"/>
                  </a:lnTo>
                  <a:lnTo>
                    <a:pt x="5355" y="0"/>
                  </a:lnTo>
                  <a:close/>
                  <a:moveTo>
                    <a:pt x="5406" y="0"/>
                  </a:moveTo>
                  <a:lnTo>
                    <a:pt x="3829" y="4324"/>
                  </a:lnTo>
                  <a:lnTo>
                    <a:pt x="3832" y="4324"/>
                  </a:lnTo>
                  <a:lnTo>
                    <a:pt x="5409" y="0"/>
                  </a:lnTo>
                  <a:lnTo>
                    <a:pt x="5406" y="0"/>
                  </a:lnTo>
                  <a:close/>
                  <a:moveTo>
                    <a:pt x="5457" y="0"/>
                  </a:moveTo>
                  <a:lnTo>
                    <a:pt x="3880" y="4324"/>
                  </a:lnTo>
                  <a:lnTo>
                    <a:pt x="3883" y="4324"/>
                  </a:lnTo>
                  <a:lnTo>
                    <a:pt x="5460" y="0"/>
                  </a:lnTo>
                  <a:lnTo>
                    <a:pt x="5457" y="0"/>
                  </a:lnTo>
                  <a:close/>
                  <a:moveTo>
                    <a:pt x="5508" y="0"/>
                  </a:moveTo>
                  <a:lnTo>
                    <a:pt x="3931" y="4324"/>
                  </a:lnTo>
                  <a:lnTo>
                    <a:pt x="3934" y="4324"/>
                  </a:lnTo>
                  <a:lnTo>
                    <a:pt x="5511" y="0"/>
                  </a:lnTo>
                  <a:lnTo>
                    <a:pt x="5508" y="0"/>
                  </a:lnTo>
                  <a:close/>
                  <a:moveTo>
                    <a:pt x="5559" y="0"/>
                  </a:moveTo>
                  <a:lnTo>
                    <a:pt x="3982" y="4324"/>
                  </a:lnTo>
                  <a:lnTo>
                    <a:pt x="3986" y="4324"/>
                  </a:lnTo>
                  <a:lnTo>
                    <a:pt x="5562" y="0"/>
                  </a:lnTo>
                  <a:lnTo>
                    <a:pt x="5559" y="0"/>
                  </a:lnTo>
                  <a:close/>
                  <a:moveTo>
                    <a:pt x="5610" y="0"/>
                  </a:moveTo>
                  <a:lnTo>
                    <a:pt x="4033" y="4324"/>
                  </a:lnTo>
                  <a:lnTo>
                    <a:pt x="4037" y="4324"/>
                  </a:lnTo>
                  <a:lnTo>
                    <a:pt x="5613" y="0"/>
                  </a:lnTo>
                  <a:lnTo>
                    <a:pt x="5610" y="0"/>
                  </a:lnTo>
                  <a:close/>
                  <a:moveTo>
                    <a:pt x="5661" y="0"/>
                  </a:moveTo>
                  <a:lnTo>
                    <a:pt x="4084" y="4324"/>
                  </a:lnTo>
                  <a:lnTo>
                    <a:pt x="4088" y="4324"/>
                  </a:lnTo>
                  <a:lnTo>
                    <a:pt x="5665" y="0"/>
                  </a:lnTo>
                  <a:lnTo>
                    <a:pt x="5661" y="0"/>
                  </a:lnTo>
                  <a:close/>
                  <a:moveTo>
                    <a:pt x="5712" y="0"/>
                  </a:moveTo>
                  <a:lnTo>
                    <a:pt x="4135" y="4324"/>
                  </a:lnTo>
                  <a:lnTo>
                    <a:pt x="4139" y="4324"/>
                  </a:lnTo>
                  <a:lnTo>
                    <a:pt x="5716" y="0"/>
                  </a:lnTo>
                  <a:lnTo>
                    <a:pt x="5712" y="0"/>
                  </a:lnTo>
                  <a:close/>
                  <a:moveTo>
                    <a:pt x="5762" y="0"/>
                  </a:moveTo>
                  <a:lnTo>
                    <a:pt x="4186" y="4324"/>
                  </a:lnTo>
                  <a:lnTo>
                    <a:pt x="4190" y="4324"/>
                  </a:lnTo>
                  <a:lnTo>
                    <a:pt x="5766" y="0"/>
                  </a:lnTo>
                  <a:lnTo>
                    <a:pt x="5762" y="0"/>
                  </a:lnTo>
                  <a:close/>
                  <a:moveTo>
                    <a:pt x="5813" y="0"/>
                  </a:moveTo>
                  <a:lnTo>
                    <a:pt x="4238" y="4324"/>
                  </a:lnTo>
                  <a:lnTo>
                    <a:pt x="4241" y="4324"/>
                  </a:lnTo>
                  <a:lnTo>
                    <a:pt x="5817" y="0"/>
                  </a:lnTo>
                  <a:lnTo>
                    <a:pt x="5813" y="0"/>
                  </a:lnTo>
                  <a:close/>
                  <a:moveTo>
                    <a:pt x="5864" y="0"/>
                  </a:moveTo>
                  <a:lnTo>
                    <a:pt x="4289" y="4324"/>
                  </a:lnTo>
                  <a:lnTo>
                    <a:pt x="4292" y="4324"/>
                  </a:lnTo>
                  <a:lnTo>
                    <a:pt x="5868" y="0"/>
                  </a:lnTo>
                  <a:lnTo>
                    <a:pt x="5864" y="0"/>
                  </a:lnTo>
                  <a:close/>
                  <a:moveTo>
                    <a:pt x="5915" y="0"/>
                  </a:moveTo>
                  <a:lnTo>
                    <a:pt x="4340" y="4324"/>
                  </a:lnTo>
                  <a:lnTo>
                    <a:pt x="4343" y="4324"/>
                  </a:lnTo>
                  <a:lnTo>
                    <a:pt x="5919" y="0"/>
                  </a:lnTo>
                  <a:lnTo>
                    <a:pt x="5915" y="0"/>
                  </a:lnTo>
                  <a:close/>
                  <a:moveTo>
                    <a:pt x="5967" y="0"/>
                  </a:moveTo>
                  <a:lnTo>
                    <a:pt x="4391" y="4324"/>
                  </a:lnTo>
                  <a:lnTo>
                    <a:pt x="4394" y="4324"/>
                  </a:lnTo>
                  <a:lnTo>
                    <a:pt x="5970" y="0"/>
                  </a:lnTo>
                  <a:lnTo>
                    <a:pt x="5967" y="0"/>
                  </a:lnTo>
                  <a:close/>
                  <a:moveTo>
                    <a:pt x="6018" y="0"/>
                  </a:moveTo>
                  <a:lnTo>
                    <a:pt x="4442" y="4324"/>
                  </a:lnTo>
                  <a:lnTo>
                    <a:pt x="4445" y="4324"/>
                  </a:lnTo>
                  <a:lnTo>
                    <a:pt x="6021" y="0"/>
                  </a:lnTo>
                  <a:lnTo>
                    <a:pt x="6018" y="0"/>
                  </a:lnTo>
                  <a:close/>
                  <a:moveTo>
                    <a:pt x="6069" y="0"/>
                  </a:moveTo>
                  <a:lnTo>
                    <a:pt x="4493" y="4324"/>
                  </a:lnTo>
                  <a:lnTo>
                    <a:pt x="4496" y="4324"/>
                  </a:lnTo>
                  <a:lnTo>
                    <a:pt x="6072" y="0"/>
                  </a:lnTo>
                  <a:lnTo>
                    <a:pt x="6069" y="0"/>
                  </a:lnTo>
                  <a:close/>
                  <a:moveTo>
                    <a:pt x="6120" y="0"/>
                  </a:moveTo>
                  <a:lnTo>
                    <a:pt x="4544" y="4324"/>
                  </a:lnTo>
                  <a:lnTo>
                    <a:pt x="4547" y="4324"/>
                  </a:lnTo>
                  <a:lnTo>
                    <a:pt x="6123" y="0"/>
                  </a:lnTo>
                  <a:lnTo>
                    <a:pt x="6120" y="0"/>
                  </a:lnTo>
                  <a:close/>
                  <a:moveTo>
                    <a:pt x="6171" y="0"/>
                  </a:moveTo>
                  <a:lnTo>
                    <a:pt x="4595" y="4324"/>
                  </a:lnTo>
                  <a:lnTo>
                    <a:pt x="4599" y="4324"/>
                  </a:lnTo>
                  <a:lnTo>
                    <a:pt x="6174" y="0"/>
                  </a:lnTo>
                  <a:lnTo>
                    <a:pt x="6171" y="0"/>
                  </a:lnTo>
                  <a:close/>
                  <a:moveTo>
                    <a:pt x="6222" y="0"/>
                  </a:moveTo>
                  <a:lnTo>
                    <a:pt x="4646" y="4324"/>
                  </a:lnTo>
                  <a:lnTo>
                    <a:pt x="4650" y="4324"/>
                  </a:lnTo>
                  <a:lnTo>
                    <a:pt x="6225" y="0"/>
                  </a:lnTo>
                  <a:lnTo>
                    <a:pt x="6222" y="0"/>
                  </a:lnTo>
                  <a:close/>
                  <a:moveTo>
                    <a:pt x="6273" y="0"/>
                  </a:moveTo>
                  <a:lnTo>
                    <a:pt x="4697" y="4324"/>
                  </a:lnTo>
                  <a:lnTo>
                    <a:pt x="4701" y="4324"/>
                  </a:lnTo>
                  <a:lnTo>
                    <a:pt x="6276" y="0"/>
                  </a:lnTo>
                  <a:lnTo>
                    <a:pt x="6273" y="0"/>
                  </a:lnTo>
                  <a:close/>
                  <a:moveTo>
                    <a:pt x="6324" y="0"/>
                  </a:moveTo>
                  <a:lnTo>
                    <a:pt x="4748" y="4324"/>
                  </a:lnTo>
                  <a:lnTo>
                    <a:pt x="4752" y="4324"/>
                  </a:lnTo>
                  <a:lnTo>
                    <a:pt x="6328" y="0"/>
                  </a:lnTo>
                  <a:lnTo>
                    <a:pt x="6324" y="0"/>
                  </a:lnTo>
                  <a:close/>
                  <a:moveTo>
                    <a:pt x="6375" y="0"/>
                  </a:moveTo>
                  <a:lnTo>
                    <a:pt x="4799" y="4324"/>
                  </a:lnTo>
                  <a:lnTo>
                    <a:pt x="4803" y="4324"/>
                  </a:lnTo>
                  <a:lnTo>
                    <a:pt x="6379" y="0"/>
                  </a:lnTo>
                  <a:lnTo>
                    <a:pt x="6375" y="0"/>
                  </a:lnTo>
                  <a:close/>
                  <a:moveTo>
                    <a:pt x="6426" y="0"/>
                  </a:moveTo>
                  <a:lnTo>
                    <a:pt x="4850" y="4324"/>
                  </a:lnTo>
                  <a:lnTo>
                    <a:pt x="4854" y="4324"/>
                  </a:lnTo>
                  <a:lnTo>
                    <a:pt x="6430" y="0"/>
                  </a:lnTo>
                  <a:lnTo>
                    <a:pt x="6426" y="0"/>
                  </a:lnTo>
                  <a:close/>
                  <a:moveTo>
                    <a:pt x="6477" y="0"/>
                  </a:moveTo>
                  <a:lnTo>
                    <a:pt x="4902" y="4324"/>
                  </a:lnTo>
                  <a:lnTo>
                    <a:pt x="4905" y="4324"/>
                  </a:lnTo>
                  <a:lnTo>
                    <a:pt x="6481" y="0"/>
                  </a:lnTo>
                  <a:lnTo>
                    <a:pt x="6477" y="0"/>
                  </a:lnTo>
                  <a:close/>
                  <a:moveTo>
                    <a:pt x="6528" y="0"/>
                  </a:moveTo>
                  <a:lnTo>
                    <a:pt x="4953" y="4324"/>
                  </a:lnTo>
                  <a:lnTo>
                    <a:pt x="4956" y="4324"/>
                  </a:lnTo>
                  <a:lnTo>
                    <a:pt x="6532" y="0"/>
                  </a:lnTo>
                  <a:lnTo>
                    <a:pt x="6528" y="0"/>
                  </a:lnTo>
                  <a:close/>
                  <a:moveTo>
                    <a:pt x="6283" y="4324"/>
                  </a:moveTo>
                  <a:lnTo>
                    <a:pt x="7678" y="498"/>
                  </a:lnTo>
                  <a:lnTo>
                    <a:pt x="7678" y="489"/>
                  </a:lnTo>
                  <a:lnTo>
                    <a:pt x="6280" y="4324"/>
                  </a:lnTo>
                  <a:lnTo>
                    <a:pt x="6283" y="4324"/>
                  </a:lnTo>
                  <a:close/>
                  <a:moveTo>
                    <a:pt x="6334" y="4324"/>
                  </a:moveTo>
                  <a:lnTo>
                    <a:pt x="7678" y="639"/>
                  </a:lnTo>
                  <a:lnTo>
                    <a:pt x="7678" y="630"/>
                  </a:lnTo>
                  <a:lnTo>
                    <a:pt x="6331" y="4324"/>
                  </a:lnTo>
                  <a:lnTo>
                    <a:pt x="6334" y="4324"/>
                  </a:lnTo>
                  <a:close/>
                  <a:moveTo>
                    <a:pt x="6385" y="4324"/>
                  </a:moveTo>
                  <a:lnTo>
                    <a:pt x="7678" y="779"/>
                  </a:lnTo>
                  <a:lnTo>
                    <a:pt x="7678" y="770"/>
                  </a:lnTo>
                  <a:lnTo>
                    <a:pt x="6382" y="4324"/>
                  </a:lnTo>
                  <a:lnTo>
                    <a:pt x="6385" y="4324"/>
                  </a:lnTo>
                  <a:close/>
                  <a:moveTo>
                    <a:pt x="6436" y="4324"/>
                  </a:moveTo>
                  <a:lnTo>
                    <a:pt x="7678" y="919"/>
                  </a:lnTo>
                  <a:lnTo>
                    <a:pt x="7678" y="910"/>
                  </a:lnTo>
                  <a:lnTo>
                    <a:pt x="6433" y="4324"/>
                  </a:lnTo>
                  <a:lnTo>
                    <a:pt x="6436" y="4324"/>
                  </a:lnTo>
                  <a:close/>
                  <a:moveTo>
                    <a:pt x="6487" y="4324"/>
                  </a:moveTo>
                  <a:lnTo>
                    <a:pt x="7678" y="1059"/>
                  </a:lnTo>
                  <a:lnTo>
                    <a:pt x="7678" y="1050"/>
                  </a:lnTo>
                  <a:lnTo>
                    <a:pt x="6484" y="4324"/>
                  </a:lnTo>
                  <a:lnTo>
                    <a:pt x="6487" y="4324"/>
                  </a:lnTo>
                  <a:close/>
                  <a:moveTo>
                    <a:pt x="6539" y="4324"/>
                  </a:moveTo>
                  <a:lnTo>
                    <a:pt x="7678" y="1199"/>
                  </a:lnTo>
                  <a:lnTo>
                    <a:pt x="7678" y="1190"/>
                  </a:lnTo>
                  <a:lnTo>
                    <a:pt x="6535" y="4324"/>
                  </a:lnTo>
                  <a:lnTo>
                    <a:pt x="6539" y="4324"/>
                  </a:lnTo>
                  <a:close/>
                  <a:moveTo>
                    <a:pt x="6590" y="4324"/>
                  </a:moveTo>
                  <a:lnTo>
                    <a:pt x="7678" y="1339"/>
                  </a:lnTo>
                  <a:lnTo>
                    <a:pt x="7678" y="1330"/>
                  </a:lnTo>
                  <a:lnTo>
                    <a:pt x="6586" y="4324"/>
                  </a:lnTo>
                  <a:lnTo>
                    <a:pt x="6590" y="4324"/>
                  </a:lnTo>
                  <a:close/>
                  <a:moveTo>
                    <a:pt x="6641" y="4324"/>
                  </a:moveTo>
                  <a:lnTo>
                    <a:pt x="7678" y="1479"/>
                  </a:lnTo>
                  <a:lnTo>
                    <a:pt x="7678" y="1470"/>
                  </a:lnTo>
                  <a:lnTo>
                    <a:pt x="6637" y="4324"/>
                  </a:lnTo>
                  <a:lnTo>
                    <a:pt x="6641" y="4324"/>
                  </a:lnTo>
                  <a:close/>
                  <a:moveTo>
                    <a:pt x="6692" y="4324"/>
                  </a:moveTo>
                  <a:lnTo>
                    <a:pt x="7678" y="1619"/>
                  </a:lnTo>
                  <a:lnTo>
                    <a:pt x="7678" y="1610"/>
                  </a:lnTo>
                  <a:lnTo>
                    <a:pt x="6688" y="4324"/>
                  </a:lnTo>
                  <a:lnTo>
                    <a:pt x="6692" y="4324"/>
                  </a:lnTo>
                  <a:close/>
                  <a:moveTo>
                    <a:pt x="6743" y="4324"/>
                  </a:moveTo>
                  <a:lnTo>
                    <a:pt x="7678" y="1760"/>
                  </a:lnTo>
                  <a:lnTo>
                    <a:pt x="7678" y="1751"/>
                  </a:lnTo>
                  <a:lnTo>
                    <a:pt x="6739" y="4324"/>
                  </a:lnTo>
                  <a:lnTo>
                    <a:pt x="6743" y="4324"/>
                  </a:lnTo>
                  <a:close/>
                  <a:moveTo>
                    <a:pt x="6794" y="4324"/>
                  </a:moveTo>
                  <a:lnTo>
                    <a:pt x="7678" y="1900"/>
                  </a:lnTo>
                  <a:lnTo>
                    <a:pt x="7678" y="1890"/>
                  </a:lnTo>
                  <a:lnTo>
                    <a:pt x="6791" y="4324"/>
                  </a:lnTo>
                  <a:lnTo>
                    <a:pt x="6794" y="4324"/>
                  </a:lnTo>
                  <a:close/>
                  <a:moveTo>
                    <a:pt x="6845" y="4324"/>
                  </a:moveTo>
                  <a:lnTo>
                    <a:pt x="7678" y="2040"/>
                  </a:lnTo>
                  <a:lnTo>
                    <a:pt x="7678" y="2030"/>
                  </a:lnTo>
                  <a:lnTo>
                    <a:pt x="6842" y="4324"/>
                  </a:lnTo>
                  <a:lnTo>
                    <a:pt x="6845" y="4324"/>
                  </a:lnTo>
                  <a:close/>
                  <a:moveTo>
                    <a:pt x="6896" y="4324"/>
                  </a:moveTo>
                  <a:lnTo>
                    <a:pt x="7678" y="2180"/>
                  </a:lnTo>
                  <a:lnTo>
                    <a:pt x="7678" y="2170"/>
                  </a:lnTo>
                  <a:lnTo>
                    <a:pt x="6893" y="4324"/>
                  </a:lnTo>
                  <a:lnTo>
                    <a:pt x="6896" y="4324"/>
                  </a:lnTo>
                  <a:close/>
                  <a:moveTo>
                    <a:pt x="6947" y="4324"/>
                  </a:moveTo>
                  <a:lnTo>
                    <a:pt x="7678" y="2320"/>
                  </a:lnTo>
                  <a:lnTo>
                    <a:pt x="7678" y="2310"/>
                  </a:lnTo>
                  <a:lnTo>
                    <a:pt x="6944" y="4324"/>
                  </a:lnTo>
                  <a:lnTo>
                    <a:pt x="6947" y="4324"/>
                  </a:lnTo>
                  <a:close/>
                  <a:moveTo>
                    <a:pt x="6998" y="4324"/>
                  </a:moveTo>
                  <a:lnTo>
                    <a:pt x="7678" y="2460"/>
                  </a:lnTo>
                  <a:lnTo>
                    <a:pt x="7678" y="2450"/>
                  </a:lnTo>
                  <a:lnTo>
                    <a:pt x="6995" y="4324"/>
                  </a:lnTo>
                  <a:lnTo>
                    <a:pt x="6998" y="4324"/>
                  </a:lnTo>
                  <a:close/>
                  <a:moveTo>
                    <a:pt x="7049" y="4324"/>
                  </a:moveTo>
                  <a:lnTo>
                    <a:pt x="7678" y="2600"/>
                  </a:lnTo>
                  <a:lnTo>
                    <a:pt x="7678" y="2590"/>
                  </a:lnTo>
                  <a:lnTo>
                    <a:pt x="7046" y="4324"/>
                  </a:lnTo>
                  <a:lnTo>
                    <a:pt x="7049" y="4324"/>
                  </a:lnTo>
                  <a:close/>
                  <a:moveTo>
                    <a:pt x="7100" y="4324"/>
                  </a:moveTo>
                  <a:lnTo>
                    <a:pt x="7678" y="2741"/>
                  </a:lnTo>
                  <a:lnTo>
                    <a:pt x="7678" y="2731"/>
                  </a:lnTo>
                  <a:lnTo>
                    <a:pt x="7097" y="4324"/>
                  </a:lnTo>
                  <a:lnTo>
                    <a:pt x="7100" y="4324"/>
                  </a:lnTo>
                  <a:close/>
                  <a:moveTo>
                    <a:pt x="7151" y="4324"/>
                  </a:moveTo>
                  <a:lnTo>
                    <a:pt x="7678" y="2880"/>
                  </a:lnTo>
                  <a:lnTo>
                    <a:pt x="7678" y="2871"/>
                  </a:lnTo>
                  <a:lnTo>
                    <a:pt x="7148" y="4324"/>
                  </a:lnTo>
                  <a:lnTo>
                    <a:pt x="7151" y="4324"/>
                  </a:lnTo>
                  <a:close/>
                  <a:moveTo>
                    <a:pt x="7203" y="4324"/>
                  </a:moveTo>
                  <a:lnTo>
                    <a:pt x="7678" y="3020"/>
                  </a:lnTo>
                  <a:lnTo>
                    <a:pt x="7678" y="3011"/>
                  </a:lnTo>
                  <a:lnTo>
                    <a:pt x="7199" y="4324"/>
                  </a:lnTo>
                  <a:lnTo>
                    <a:pt x="7203" y="4324"/>
                  </a:lnTo>
                  <a:close/>
                  <a:moveTo>
                    <a:pt x="7254" y="4324"/>
                  </a:moveTo>
                  <a:lnTo>
                    <a:pt x="7678" y="3160"/>
                  </a:lnTo>
                  <a:lnTo>
                    <a:pt x="7678" y="3151"/>
                  </a:lnTo>
                  <a:lnTo>
                    <a:pt x="7250" y="4324"/>
                  </a:lnTo>
                  <a:lnTo>
                    <a:pt x="7254" y="4324"/>
                  </a:lnTo>
                  <a:close/>
                  <a:moveTo>
                    <a:pt x="7305" y="4324"/>
                  </a:moveTo>
                  <a:lnTo>
                    <a:pt x="7678" y="3300"/>
                  </a:lnTo>
                  <a:lnTo>
                    <a:pt x="7678" y="3291"/>
                  </a:lnTo>
                  <a:lnTo>
                    <a:pt x="7301" y="4324"/>
                  </a:lnTo>
                  <a:lnTo>
                    <a:pt x="7305" y="4324"/>
                  </a:lnTo>
                  <a:close/>
                  <a:moveTo>
                    <a:pt x="7356" y="4324"/>
                  </a:moveTo>
                  <a:lnTo>
                    <a:pt x="7678" y="3440"/>
                  </a:lnTo>
                  <a:lnTo>
                    <a:pt x="7678" y="3431"/>
                  </a:lnTo>
                  <a:lnTo>
                    <a:pt x="7352" y="4324"/>
                  </a:lnTo>
                  <a:lnTo>
                    <a:pt x="7356" y="4324"/>
                  </a:lnTo>
                  <a:close/>
                  <a:moveTo>
                    <a:pt x="7407" y="4324"/>
                  </a:moveTo>
                  <a:lnTo>
                    <a:pt x="7678" y="3580"/>
                  </a:lnTo>
                  <a:lnTo>
                    <a:pt x="7678" y="3571"/>
                  </a:lnTo>
                  <a:lnTo>
                    <a:pt x="7403" y="4324"/>
                  </a:lnTo>
                  <a:lnTo>
                    <a:pt x="7407" y="4324"/>
                  </a:lnTo>
                  <a:close/>
                  <a:moveTo>
                    <a:pt x="7458" y="4324"/>
                  </a:moveTo>
                  <a:lnTo>
                    <a:pt x="7678" y="3720"/>
                  </a:lnTo>
                  <a:lnTo>
                    <a:pt x="7678" y="3711"/>
                  </a:lnTo>
                  <a:lnTo>
                    <a:pt x="7455" y="4324"/>
                  </a:lnTo>
                  <a:lnTo>
                    <a:pt x="7458" y="4324"/>
                  </a:lnTo>
                  <a:close/>
                  <a:moveTo>
                    <a:pt x="7509" y="4324"/>
                  </a:moveTo>
                  <a:lnTo>
                    <a:pt x="7678" y="3861"/>
                  </a:lnTo>
                  <a:lnTo>
                    <a:pt x="7678" y="3852"/>
                  </a:lnTo>
                  <a:lnTo>
                    <a:pt x="7506" y="4324"/>
                  </a:lnTo>
                  <a:lnTo>
                    <a:pt x="7509" y="4324"/>
                  </a:lnTo>
                  <a:close/>
                  <a:moveTo>
                    <a:pt x="7560" y="4324"/>
                  </a:moveTo>
                  <a:lnTo>
                    <a:pt x="7678" y="4001"/>
                  </a:lnTo>
                  <a:lnTo>
                    <a:pt x="7678" y="3992"/>
                  </a:lnTo>
                  <a:lnTo>
                    <a:pt x="7557" y="4324"/>
                  </a:lnTo>
                  <a:lnTo>
                    <a:pt x="7560" y="4324"/>
                  </a:lnTo>
                  <a:close/>
                  <a:moveTo>
                    <a:pt x="7611" y="4324"/>
                  </a:moveTo>
                  <a:lnTo>
                    <a:pt x="7678" y="4141"/>
                  </a:lnTo>
                  <a:lnTo>
                    <a:pt x="7678" y="4132"/>
                  </a:lnTo>
                  <a:lnTo>
                    <a:pt x="7608" y="4324"/>
                  </a:lnTo>
                  <a:lnTo>
                    <a:pt x="7611" y="4324"/>
                  </a:lnTo>
                  <a:close/>
                  <a:moveTo>
                    <a:pt x="7662" y="4324"/>
                  </a:moveTo>
                  <a:lnTo>
                    <a:pt x="7678" y="4281"/>
                  </a:lnTo>
                  <a:lnTo>
                    <a:pt x="7678" y="4272"/>
                  </a:lnTo>
                  <a:lnTo>
                    <a:pt x="7659" y="4324"/>
                  </a:lnTo>
                  <a:lnTo>
                    <a:pt x="7662" y="4324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19B83F-9D39-4D36-A35F-ED39803ABD12}"/>
                </a:ext>
              </a:extLst>
            </p:cNvPr>
            <p:cNvSpPr/>
            <p:nvPr userDrawn="1"/>
          </p:nvSpPr>
          <p:spPr>
            <a:xfrm>
              <a:off x="346668" y="381000"/>
              <a:ext cx="11435024" cy="58499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224DE4A-E96B-4CEE-972F-3DA3B29A2B4F}"/>
              </a:ext>
            </a:extLst>
          </p:cNvPr>
          <p:cNvSpPr/>
          <p:nvPr/>
        </p:nvSpPr>
        <p:spPr>
          <a:xfrm>
            <a:off x="346668" y="381000"/>
            <a:ext cx="11435024" cy="5849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FCBB03-4949-2C46-A84A-83F9A2BB5BA1}"/>
              </a:ext>
            </a:extLst>
          </p:cNvPr>
          <p:cNvCxnSpPr>
            <a:cxnSpLocks/>
          </p:cNvCxnSpPr>
          <p:nvPr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EB8D34-3909-B447-8C83-8FBF30B02D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702" y="1384706"/>
            <a:ext cx="10515600" cy="2014537"/>
          </a:xfrm>
          <a:prstGeom prst="rect">
            <a:avLst/>
          </a:prstGeom>
        </p:spPr>
        <p:txBody>
          <a:bodyPr lIns="0" rIns="0" anchor="b"/>
          <a:lstStyle>
            <a:lvl1pPr algn="l">
              <a:lnSpc>
                <a:spcPct val="65000"/>
              </a:lnSpc>
              <a:defRPr sz="6000" b="1" i="0" cap="all" baseline="0">
                <a:solidFill>
                  <a:schemeClr val="bg1"/>
                </a:solidFill>
                <a:latin typeface="Franklin Gothic Heavy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SLIDE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E70856-5940-7244-AD52-CB2F99FFC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702" y="3399501"/>
            <a:ext cx="1209208" cy="8708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9920EB-BD7B-45F5-82C3-AE90C3AFC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10" y="6343470"/>
            <a:ext cx="2788920" cy="39218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1222B2-C30E-49CE-84EB-CB86367533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079EBBC-6E37-4B6F-96B9-0FF689F643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510" y="6343470"/>
            <a:ext cx="2788920" cy="392188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DBE84D2-13EF-B24E-8304-93296585B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176" y="5014082"/>
            <a:ext cx="3544888" cy="22508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Presenter Name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76FED0A-7CDA-1848-873F-C0B199533A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702" y="5219555"/>
            <a:ext cx="3545361" cy="26428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A0EEA11-9B6F-D546-AED8-D652003A77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702" y="5430845"/>
            <a:ext cx="3545361" cy="26428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Presented to Lorem Ipsum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29E5133-F5DD-4240-A684-28F212676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702" y="5662304"/>
            <a:ext cx="3545361" cy="29071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 00/00/00</a:t>
            </a:r>
          </a:p>
        </p:txBody>
      </p:sp>
    </p:spTree>
    <p:extLst>
      <p:ext uri="{BB962C8B-B14F-4D97-AF65-F5344CB8AC3E}">
        <p14:creationId xmlns:p14="http://schemas.microsoft.com/office/powerpoint/2010/main" val="17343769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CDD8FA8-BF97-4692-A05A-47F2C907A6BD}"/>
              </a:ext>
            </a:extLst>
          </p:cNvPr>
          <p:cNvSpPr/>
          <p:nvPr/>
        </p:nvSpPr>
        <p:spPr>
          <a:xfrm>
            <a:off x="346668" y="381000"/>
            <a:ext cx="11435024" cy="5849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B48358-8C6C-484E-B944-7B5E17AB52AB}"/>
              </a:ext>
            </a:extLst>
          </p:cNvPr>
          <p:cNvGrpSpPr/>
          <p:nvPr userDrawn="1"/>
        </p:nvGrpSpPr>
        <p:grpSpPr>
          <a:xfrm>
            <a:off x="1588" y="-3175"/>
            <a:ext cx="12188825" cy="6864350"/>
            <a:chOff x="1588" y="-3175"/>
            <a:chExt cx="12188825" cy="6864350"/>
          </a:xfrm>
        </p:grpSpPr>
        <p:sp>
          <p:nvSpPr>
            <p:cNvPr id="9" name="Freeform 859">
              <a:extLst>
                <a:ext uri="{FF2B5EF4-FFF2-40B4-BE49-F238E27FC236}">
                  <a16:creationId xmlns:a16="http://schemas.microsoft.com/office/drawing/2014/main" id="{F7DD2B9D-F5E6-470B-94A6-51B61F66D6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8" y="-3175"/>
              <a:ext cx="12188825" cy="6864350"/>
            </a:xfrm>
            <a:custGeom>
              <a:avLst/>
              <a:gdLst>
                <a:gd name="T0" fmla="*/ 146 w 7678"/>
                <a:gd name="T1" fmla="*/ 0 h 4324"/>
                <a:gd name="T2" fmla="*/ 299 w 7678"/>
                <a:gd name="T3" fmla="*/ 0 h 4324"/>
                <a:gd name="T4" fmla="*/ 452 w 7678"/>
                <a:gd name="T5" fmla="*/ 0 h 4324"/>
                <a:gd name="T6" fmla="*/ 1983 w 7678"/>
                <a:gd name="T7" fmla="*/ 0 h 4324"/>
                <a:gd name="T8" fmla="*/ 2188 w 7678"/>
                <a:gd name="T9" fmla="*/ 0 h 4324"/>
                <a:gd name="T10" fmla="*/ 2341 w 7678"/>
                <a:gd name="T11" fmla="*/ 0 h 4324"/>
                <a:gd name="T12" fmla="*/ 2494 w 7678"/>
                <a:gd name="T13" fmla="*/ 0 h 4324"/>
                <a:gd name="T14" fmla="*/ 2647 w 7678"/>
                <a:gd name="T15" fmla="*/ 0 h 4324"/>
                <a:gd name="T16" fmla="*/ 2801 w 7678"/>
                <a:gd name="T17" fmla="*/ 0 h 4324"/>
                <a:gd name="T18" fmla="*/ 2954 w 7678"/>
                <a:gd name="T19" fmla="*/ 0 h 4324"/>
                <a:gd name="T20" fmla="*/ 3107 w 7678"/>
                <a:gd name="T21" fmla="*/ 0 h 4324"/>
                <a:gd name="T22" fmla="*/ 3260 w 7678"/>
                <a:gd name="T23" fmla="*/ 0 h 4324"/>
                <a:gd name="T24" fmla="*/ 3414 w 7678"/>
                <a:gd name="T25" fmla="*/ 0 h 4324"/>
                <a:gd name="T26" fmla="*/ 3567 w 7678"/>
                <a:gd name="T27" fmla="*/ 0 h 4324"/>
                <a:gd name="T28" fmla="*/ 3720 w 7678"/>
                <a:gd name="T29" fmla="*/ 0 h 4324"/>
                <a:gd name="T30" fmla="*/ 3873 w 7678"/>
                <a:gd name="T31" fmla="*/ 0 h 4324"/>
                <a:gd name="T32" fmla="*/ 4027 w 7678"/>
                <a:gd name="T33" fmla="*/ 0 h 4324"/>
                <a:gd name="T34" fmla="*/ 4180 w 7678"/>
                <a:gd name="T35" fmla="*/ 0 h 4324"/>
                <a:gd name="T36" fmla="*/ 605 w 7678"/>
                <a:gd name="T37" fmla="*/ 0 h 4324"/>
                <a:gd name="T38" fmla="*/ 758 w 7678"/>
                <a:gd name="T39" fmla="*/ 0 h 4324"/>
                <a:gd name="T40" fmla="*/ 912 w 7678"/>
                <a:gd name="T41" fmla="*/ 0 h 4324"/>
                <a:gd name="T42" fmla="*/ 1065 w 7678"/>
                <a:gd name="T43" fmla="*/ 0 h 4324"/>
                <a:gd name="T44" fmla="*/ 1218 w 7678"/>
                <a:gd name="T45" fmla="*/ 0 h 4324"/>
                <a:gd name="T46" fmla="*/ 1371 w 7678"/>
                <a:gd name="T47" fmla="*/ 0 h 4324"/>
                <a:gd name="T48" fmla="*/ 1525 w 7678"/>
                <a:gd name="T49" fmla="*/ 0 h 4324"/>
                <a:gd name="T50" fmla="*/ 1681 w 7678"/>
                <a:gd name="T51" fmla="*/ 0 h 4324"/>
                <a:gd name="T52" fmla="*/ 1835 w 7678"/>
                <a:gd name="T53" fmla="*/ 0 h 4324"/>
                <a:gd name="T54" fmla="*/ 6634 w 7678"/>
                <a:gd name="T55" fmla="*/ 0 h 4324"/>
                <a:gd name="T56" fmla="*/ 6736 w 7678"/>
                <a:gd name="T57" fmla="*/ 0 h 4324"/>
                <a:gd name="T58" fmla="*/ 6889 w 7678"/>
                <a:gd name="T59" fmla="*/ 0 h 4324"/>
                <a:gd name="T60" fmla="*/ 7043 w 7678"/>
                <a:gd name="T61" fmla="*/ 0 h 4324"/>
                <a:gd name="T62" fmla="*/ 7196 w 7678"/>
                <a:gd name="T63" fmla="*/ 0 h 4324"/>
                <a:gd name="T64" fmla="*/ 7349 w 7678"/>
                <a:gd name="T65" fmla="*/ 0 h 4324"/>
                <a:gd name="T66" fmla="*/ 7502 w 7678"/>
                <a:gd name="T67" fmla="*/ 0 h 4324"/>
                <a:gd name="T68" fmla="*/ 7656 w 7678"/>
                <a:gd name="T69" fmla="*/ 0 h 4324"/>
                <a:gd name="T70" fmla="*/ 6229 w 7678"/>
                <a:gd name="T71" fmla="*/ 4324 h 4324"/>
                <a:gd name="T72" fmla="*/ 4388 w 7678"/>
                <a:gd name="T73" fmla="*/ 0 h 4324"/>
                <a:gd name="T74" fmla="*/ 4541 w 7678"/>
                <a:gd name="T75" fmla="*/ 0 h 4324"/>
                <a:gd name="T76" fmla="*/ 4694 w 7678"/>
                <a:gd name="T77" fmla="*/ 0 h 4324"/>
                <a:gd name="T78" fmla="*/ 4847 w 7678"/>
                <a:gd name="T79" fmla="*/ 0 h 4324"/>
                <a:gd name="T80" fmla="*/ 5000 w 7678"/>
                <a:gd name="T81" fmla="*/ 0 h 4324"/>
                <a:gd name="T82" fmla="*/ 5154 w 7678"/>
                <a:gd name="T83" fmla="*/ 0 h 4324"/>
                <a:gd name="T84" fmla="*/ 5307 w 7678"/>
                <a:gd name="T85" fmla="*/ 0 h 4324"/>
                <a:gd name="T86" fmla="*/ 5460 w 7678"/>
                <a:gd name="T87" fmla="*/ 0 h 4324"/>
                <a:gd name="T88" fmla="*/ 5613 w 7678"/>
                <a:gd name="T89" fmla="*/ 0 h 4324"/>
                <a:gd name="T90" fmla="*/ 5766 w 7678"/>
                <a:gd name="T91" fmla="*/ 0 h 4324"/>
                <a:gd name="T92" fmla="*/ 5919 w 7678"/>
                <a:gd name="T93" fmla="*/ 0 h 4324"/>
                <a:gd name="T94" fmla="*/ 6072 w 7678"/>
                <a:gd name="T95" fmla="*/ 0 h 4324"/>
                <a:gd name="T96" fmla="*/ 6225 w 7678"/>
                <a:gd name="T97" fmla="*/ 0 h 4324"/>
                <a:gd name="T98" fmla="*/ 6379 w 7678"/>
                <a:gd name="T99" fmla="*/ 0 h 4324"/>
                <a:gd name="T100" fmla="*/ 6532 w 7678"/>
                <a:gd name="T101" fmla="*/ 0 h 4324"/>
                <a:gd name="T102" fmla="*/ 6382 w 7678"/>
                <a:gd name="T103" fmla="*/ 4324 h 4324"/>
                <a:gd name="T104" fmla="*/ 6535 w 7678"/>
                <a:gd name="T105" fmla="*/ 4324 h 4324"/>
                <a:gd name="T106" fmla="*/ 6688 w 7678"/>
                <a:gd name="T107" fmla="*/ 4324 h 4324"/>
                <a:gd name="T108" fmla="*/ 6842 w 7678"/>
                <a:gd name="T109" fmla="*/ 4324 h 4324"/>
                <a:gd name="T110" fmla="*/ 6995 w 7678"/>
                <a:gd name="T111" fmla="*/ 4324 h 4324"/>
                <a:gd name="T112" fmla="*/ 7148 w 7678"/>
                <a:gd name="T113" fmla="*/ 4324 h 4324"/>
                <a:gd name="T114" fmla="*/ 7301 w 7678"/>
                <a:gd name="T115" fmla="*/ 4324 h 4324"/>
                <a:gd name="T116" fmla="*/ 7455 w 7678"/>
                <a:gd name="T117" fmla="*/ 4324 h 4324"/>
                <a:gd name="T118" fmla="*/ 7608 w 7678"/>
                <a:gd name="T119" fmla="*/ 4324 h 4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78" h="4324">
                  <a:moveTo>
                    <a:pt x="47" y="0"/>
                  </a:moveTo>
                  <a:lnTo>
                    <a:pt x="0" y="128"/>
                  </a:lnTo>
                  <a:lnTo>
                    <a:pt x="0" y="119"/>
                  </a:lnTo>
                  <a:lnTo>
                    <a:pt x="43" y="0"/>
                  </a:lnTo>
                  <a:lnTo>
                    <a:pt x="47" y="0"/>
                  </a:lnTo>
                  <a:close/>
                  <a:moveTo>
                    <a:pt x="94" y="0"/>
                  </a:moveTo>
                  <a:lnTo>
                    <a:pt x="0" y="259"/>
                  </a:lnTo>
                  <a:lnTo>
                    <a:pt x="0" y="268"/>
                  </a:lnTo>
                  <a:lnTo>
                    <a:pt x="98" y="0"/>
                  </a:lnTo>
                  <a:lnTo>
                    <a:pt x="94" y="0"/>
                  </a:lnTo>
                  <a:close/>
                  <a:moveTo>
                    <a:pt x="146" y="0"/>
                  </a:moveTo>
                  <a:lnTo>
                    <a:pt x="0" y="399"/>
                  </a:lnTo>
                  <a:lnTo>
                    <a:pt x="0" y="408"/>
                  </a:lnTo>
                  <a:lnTo>
                    <a:pt x="149" y="0"/>
                  </a:lnTo>
                  <a:lnTo>
                    <a:pt x="146" y="0"/>
                  </a:lnTo>
                  <a:close/>
                  <a:moveTo>
                    <a:pt x="197" y="0"/>
                  </a:moveTo>
                  <a:lnTo>
                    <a:pt x="0" y="539"/>
                  </a:lnTo>
                  <a:lnTo>
                    <a:pt x="0" y="549"/>
                  </a:lnTo>
                  <a:lnTo>
                    <a:pt x="200" y="0"/>
                  </a:lnTo>
                  <a:lnTo>
                    <a:pt x="197" y="0"/>
                  </a:lnTo>
                  <a:close/>
                  <a:moveTo>
                    <a:pt x="248" y="0"/>
                  </a:moveTo>
                  <a:lnTo>
                    <a:pt x="0" y="680"/>
                  </a:lnTo>
                  <a:lnTo>
                    <a:pt x="0" y="689"/>
                  </a:lnTo>
                  <a:lnTo>
                    <a:pt x="251" y="0"/>
                  </a:lnTo>
                  <a:lnTo>
                    <a:pt x="248" y="0"/>
                  </a:lnTo>
                  <a:close/>
                  <a:moveTo>
                    <a:pt x="299" y="0"/>
                  </a:moveTo>
                  <a:lnTo>
                    <a:pt x="0" y="820"/>
                  </a:lnTo>
                  <a:lnTo>
                    <a:pt x="0" y="829"/>
                  </a:lnTo>
                  <a:lnTo>
                    <a:pt x="302" y="0"/>
                  </a:lnTo>
                  <a:lnTo>
                    <a:pt x="299" y="0"/>
                  </a:lnTo>
                  <a:close/>
                  <a:moveTo>
                    <a:pt x="350" y="0"/>
                  </a:moveTo>
                  <a:lnTo>
                    <a:pt x="0" y="960"/>
                  </a:lnTo>
                  <a:lnTo>
                    <a:pt x="0" y="969"/>
                  </a:lnTo>
                  <a:lnTo>
                    <a:pt x="353" y="0"/>
                  </a:lnTo>
                  <a:lnTo>
                    <a:pt x="350" y="0"/>
                  </a:lnTo>
                  <a:close/>
                  <a:moveTo>
                    <a:pt x="401" y="0"/>
                  </a:moveTo>
                  <a:lnTo>
                    <a:pt x="0" y="1099"/>
                  </a:lnTo>
                  <a:lnTo>
                    <a:pt x="0" y="1109"/>
                  </a:lnTo>
                  <a:lnTo>
                    <a:pt x="404" y="0"/>
                  </a:lnTo>
                  <a:lnTo>
                    <a:pt x="401" y="0"/>
                  </a:lnTo>
                  <a:close/>
                  <a:moveTo>
                    <a:pt x="452" y="0"/>
                  </a:moveTo>
                  <a:lnTo>
                    <a:pt x="0" y="1239"/>
                  </a:lnTo>
                  <a:lnTo>
                    <a:pt x="0" y="1249"/>
                  </a:lnTo>
                  <a:lnTo>
                    <a:pt x="455" y="0"/>
                  </a:lnTo>
                  <a:lnTo>
                    <a:pt x="452" y="0"/>
                  </a:lnTo>
                  <a:close/>
                  <a:moveTo>
                    <a:pt x="503" y="0"/>
                  </a:moveTo>
                  <a:lnTo>
                    <a:pt x="0" y="1379"/>
                  </a:lnTo>
                  <a:lnTo>
                    <a:pt x="0" y="1389"/>
                  </a:lnTo>
                  <a:lnTo>
                    <a:pt x="507" y="0"/>
                  </a:lnTo>
                  <a:lnTo>
                    <a:pt x="503" y="0"/>
                  </a:lnTo>
                  <a:close/>
                  <a:moveTo>
                    <a:pt x="2034" y="0"/>
                  </a:moveTo>
                  <a:lnTo>
                    <a:pt x="459" y="4324"/>
                  </a:lnTo>
                  <a:lnTo>
                    <a:pt x="462" y="4324"/>
                  </a:lnTo>
                  <a:lnTo>
                    <a:pt x="2038" y="0"/>
                  </a:lnTo>
                  <a:lnTo>
                    <a:pt x="2034" y="0"/>
                  </a:lnTo>
                  <a:close/>
                  <a:moveTo>
                    <a:pt x="1983" y="0"/>
                  </a:moveTo>
                  <a:lnTo>
                    <a:pt x="408" y="4324"/>
                  </a:lnTo>
                  <a:lnTo>
                    <a:pt x="411" y="4324"/>
                  </a:lnTo>
                  <a:lnTo>
                    <a:pt x="1987" y="0"/>
                  </a:lnTo>
                  <a:lnTo>
                    <a:pt x="1983" y="0"/>
                  </a:lnTo>
                  <a:close/>
                  <a:moveTo>
                    <a:pt x="2086" y="0"/>
                  </a:moveTo>
                  <a:lnTo>
                    <a:pt x="510" y="4324"/>
                  </a:lnTo>
                  <a:lnTo>
                    <a:pt x="513" y="4324"/>
                  </a:lnTo>
                  <a:lnTo>
                    <a:pt x="2089" y="0"/>
                  </a:lnTo>
                  <a:lnTo>
                    <a:pt x="2086" y="0"/>
                  </a:lnTo>
                  <a:close/>
                  <a:moveTo>
                    <a:pt x="2137" y="0"/>
                  </a:moveTo>
                  <a:lnTo>
                    <a:pt x="561" y="4324"/>
                  </a:lnTo>
                  <a:lnTo>
                    <a:pt x="564" y="4324"/>
                  </a:lnTo>
                  <a:lnTo>
                    <a:pt x="2140" y="0"/>
                  </a:lnTo>
                  <a:lnTo>
                    <a:pt x="2137" y="0"/>
                  </a:lnTo>
                  <a:close/>
                  <a:moveTo>
                    <a:pt x="2188" y="0"/>
                  </a:moveTo>
                  <a:lnTo>
                    <a:pt x="612" y="4324"/>
                  </a:lnTo>
                  <a:lnTo>
                    <a:pt x="615" y="4324"/>
                  </a:lnTo>
                  <a:lnTo>
                    <a:pt x="2191" y="0"/>
                  </a:lnTo>
                  <a:lnTo>
                    <a:pt x="2188" y="0"/>
                  </a:lnTo>
                  <a:close/>
                  <a:moveTo>
                    <a:pt x="2239" y="0"/>
                  </a:moveTo>
                  <a:lnTo>
                    <a:pt x="663" y="4324"/>
                  </a:lnTo>
                  <a:lnTo>
                    <a:pt x="666" y="4324"/>
                  </a:lnTo>
                  <a:lnTo>
                    <a:pt x="2242" y="0"/>
                  </a:lnTo>
                  <a:lnTo>
                    <a:pt x="2239" y="0"/>
                  </a:lnTo>
                  <a:close/>
                  <a:moveTo>
                    <a:pt x="2290" y="0"/>
                  </a:moveTo>
                  <a:lnTo>
                    <a:pt x="714" y="4324"/>
                  </a:lnTo>
                  <a:lnTo>
                    <a:pt x="718" y="4324"/>
                  </a:lnTo>
                  <a:lnTo>
                    <a:pt x="2293" y="0"/>
                  </a:lnTo>
                  <a:lnTo>
                    <a:pt x="2290" y="0"/>
                  </a:lnTo>
                  <a:close/>
                  <a:moveTo>
                    <a:pt x="2341" y="0"/>
                  </a:moveTo>
                  <a:lnTo>
                    <a:pt x="765" y="4324"/>
                  </a:lnTo>
                  <a:lnTo>
                    <a:pt x="769" y="4324"/>
                  </a:lnTo>
                  <a:lnTo>
                    <a:pt x="2344" y="0"/>
                  </a:lnTo>
                  <a:lnTo>
                    <a:pt x="2341" y="0"/>
                  </a:lnTo>
                  <a:close/>
                  <a:moveTo>
                    <a:pt x="2392" y="0"/>
                  </a:moveTo>
                  <a:lnTo>
                    <a:pt x="816" y="4324"/>
                  </a:lnTo>
                  <a:lnTo>
                    <a:pt x="820" y="4324"/>
                  </a:lnTo>
                  <a:lnTo>
                    <a:pt x="2395" y="0"/>
                  </a:lnTo>
                  <a:lnTo>
                    <a:pt x="2392" y="0"/>
                  </a:lnTo>
                  <a:close/>
                  <a:moveTo>
                    <a:pt x="2443" y="0"/>
                  </a:moveTo>
                  <a:lnTo>
                    <a:pt x="867" y="4324"/>
                  </a:lnTo>
                  <a:lnTo>
                    <a:pt x="871" y="4324"/>
                  </a:lnTo>
                  <a:lnTo>
                    <a:pt x="2447" y="0"/>
                  </a:lnTo>
                  <a:lnTo>
                    <a:pt x="2443" y="0"/>
                  </a:lnTo>
                  <a:close/>
                  <a:moveTo>
                    <a:pt x="2494" y="0"/>
                  </a:moveTo>
                  <a:lnTo>
                    <a:pt x="918" y="4324"/>
                  </a:lnTo>
                  <a:lnTo>
                    <a:pt x="922" y="4324"/>
                  </a:lnTo>
                  <a:lnTo>
                    <a:pt x="2498" y="0"/>
                  </a:lnTo>
                  <a:lnTo>
                    <a:pt x="2494" y="0"/>
                  </a:lnTo>
                  <a:close/>
                  <a:moveTo>
                    <a:pt x="2545" y="0"/>
                  </a:moveTo>
                  <a:lnTo>
                    <a:pt x="969" y="4324"/>
                  </a:lnTo>
                  <a:lnTo>
                    <a:pt x="973" y="4324"/>
                  </a:lnTo>
                  <a:lnTo>
                    <a:pt x="2549" y="0"/>
                  </a:lnTo>
                  <a:lnTo>
                    <a:pt x="2545" y="0"/>
                  </a:lnTo>
                  <a:close/>
                  <a:moveTo>
                    <a:pt x="2596" y="0"/>
                  </a:moveTo>
                  <a:lnTo>
                    <a:pt x="1021" y="4324"/>
                  </a:lnTo>
                  <a:lnTo>
                    <a:pt x="1024" y="4324"/>
                  </a:lnTo>
                  <a:lnTo>
                    <a:pt x="2600" y="0"/>
                  </a:lnTo>
                  <a:lnTo>
                    <a:pt x="2596" y="0"/>
                  </a:lnTo>
                  <a:close/>
                  <a:moveTo>
                    <a:pt x="2647" y="0"/>
                  </a:moveTo>
                  <a:lnTo>
                    <a:pt x="1072" y="4324"/>
                  </a:lnTo>
                  <a:lnTo>
                    <a:pt x="1075" y="4324"/>
                  </a:lnTo>
                  <a:lnTo>
                    <a:pt x="2651" y="0"/>
                  </a:lnTo>
                  <a:lnTo>
                    <a:pt x="2647" y="0"/>
                  </a:lnTo>
                  <a:close/>
                  <a:moveTo>
                    <a:pt x="2699" y="0"/>
                  </a:moveTo>
                  <a:lnTo>
                    <a:pt x="1123" y="4324"/>
                  </a:lnTo>
                  <a:lnTo>
                    <a:pt x="1126" y="4324"/>
                  </a:lnTo>
                  <a:lnTo>
                    <a:pt x="2702" y="0"/>
                  </a:lnTo>
                  <a:lnTo>
                    <a:pt x="2699" y="0"/>
                  </a:lnTo>
                  <a:close/>
                  <a:moveTo>
                    <a:pt x="2750" y="0"/>
                  </a:moveTo>
                  <a:lnTo>
                    <a:pt x="1174" y="4324"/>
                  </a:lnTo>
                  <a:lnTo>
                    <a:pt x="1177" y="4324"/>
                  </a:lnTo>
                  <a:lnTo>
                    <a:pt x="2753" y="0"/>
                  </a:lnTo>
                  <a:lnTo>
                    <a:pt x="2750" y="0"/>
                  </a:lnTo>
                  <a:close/>
                  <a:moveTo>
                    <a:pt x="2801" y="0"/>
                  </a:moveTo>
                  <a:lnTo>
                    <a:pt x="1225" y="4324"/>
                  </a:lnTo>
                  <a:lnTo>
                    <a:pt x="1228" y="4324"/>
                  </a:lnTo>
                  <a:lnTo>
                    <a:pt x="2804" y="0"/>
                  </a:lnTo>
                  <a:lnTo>
                    <a:pt x="2801" y="0"/>
                  </a:lnTo>
                  <a:close/>
                  <a:moveTo>
                    <a:pt x="2852" y="0"/>
                  </a:moveTo>
                  <a:lnTo>
                    <a:pt x="1276" y="4324"/>
                  </a:lnTo>
                  <a:lnTo>
                    <a:pt x="1279" y="4324"/>
                  </a:lnTo>
                  <a:lnTo>
                    <a:pt x="2855" y="0"/>
                  </a:lnTo>
                  <a:lnTo>
                    <a:pt x="2852" y="0"/>
                  </a:lnTo>
                  <a:close/>
                  <a:moveTo>
                    <a:pt x="2903" y="0"/>
                  </a:moveTo>
                  <a:lnTo>
                    <a:pt x="1327" y="4324"/>
                  </a:lnTo>
                  <a:lnTo>
                    <a:pt x="1330" y="4324"/>
                  </a:lnTo>
                  <a:lnTo>
                    <a:pt x="2906" y="0"/>
                  </a:lnTo>
                  <a:lnTo>
                    <a:pt x="2903" y="0"/>
                  </a:lnTo>
                  <a:close/>
                  <a:moveTo>
                    <a:pt x="2954" y="0"/>
                  </a:moveTo>
                  <a:lnTo>
                    <a:pt x="1378" y="4324"/>
                  </a:lnTo>
                  <a:lnTo>
                    <a:pt x="1382" y="4324"/>
                  </a:lnTo>
                  <a:lnTo>
                    <a:pt x="2957" y="0"/>
                  </a:lnTo>
                  <a:lnTo>
                    <a:pt x="2954" y="0"/>
                  </a:lnTo>
                  <a:close/>
                  <a:moveTo>
                    <a:pt x="3005" y="0"/>
                  </a:moveTo>
                  <a:lnTo>
                    <a:pt x="1429" y="4324"/>
                  </a:lnTo>
                  <a:lnTo>
                    <a:pt x="1433" y="4324"/>
                  </a:lnTo>
                  <a:lnTo>
                    <a:pt x="3008" y="0"/>
                  </a:lnTo>
                  <a:lnTo>
                    <a:pt x="3005" y="0"/>
                  </a:lnTo>
                  <a:close/>
                  <a:moveTo>
                    <a:pt x="3056" y="0"/>
                  </a:moveTo>
                  <a:lnTo>
                    <a:pt x="1480" y="4324"/>
                  </a:lnTo>
                  <a:lnTo>
                    <a:pt x="1484" y="4324"/>
                  </a:lnTo>
                  <a:lnTo>
                    <a:pt x="3059" y="0"/>
                  </a:lnTo>
                  <a:lnTo>
                    <a:pt x="3056" y="0"/>
                  </a:lnTo>
                  <a:close/>
                  <a:moveTo>
                    <a:pt x="3107" y="0"/>
                  </a:moveTo>
                  <a:lnTo>
                    <a:pt x="1531" y="4324"/>
                  </a:lnTo>
                  <a:lnTo>
                    <a:pt x="1535" y="4324"/>
                  </a:lnTo>
                  <a:lnTo>
                    <a:pt x="3111" y="0"/>
                  </a:lnTo>
                  <a:lnTo>
                    <a:pt x="3107" y="0"/>
                  </a:lnTo>
                  <a:close/>
                  <a:moveTo>
                    <a:pt x="3158" y="0"/>
                  </a:moveTo>
                  <a:lnTo>
                    <a:pt x="1582" y="4324"/>
                  </a:lnTo>
                  <a:lnTo>
                    <a:pt x="1586" y="4324"/>
                  </a:lnTo>
                  <a:lnTo>
                    <a:pt x="3162" y="0"/>
                  </a:lnTo>
                  <a:lnTo>
                    <a:pt x="3158" y="0"/>
                  </a:lnTo>
                  <a:close/>
                  <a:moveTo>
                    <a:pt x="3209" y="0"/>
                  </a:moveTo>
                  <a:lnTo>
                    <a:pt x="1634" y="4324"/>
                  </a:lnTo>
                  <a:lnTo>
                    <a:pt x="1637" y="4324"/>
                  </a:lnTo>
                  <a:lnTo>
                    <a:pt x="3213" y="0"/>
                  </a:lnTo>
                  <a:lnTo>
                    <a:pt x="3209" y="0"/>
                  </a:lnTo>
                  <a:close/>
                  <a:moveTo>
                    <a:pt x="3260" y="0"/>
                  </a:moveTo>
                  <a:lnTo>
                    <a:pt x="1685" y="4324"/>
                  </a:lnTo>
                  <a:lnTo>
                    <a:pt x="1688" y="4324"/>
                  </a:lnTo>
                  <a:lnTo>
                    <a:pt x="3264" y="0"/>
                  </a:lnTo>
                  <a:lnTo>
                    <a:pt x="3260" y="0"/>
                  </a:lnTo>
                  <a:close/>
                  <a:moveTo>
                    <a:pt x="3311" y="0"/>
                  </a:moveTo>
                  <a:lnTo>
                    <a:pt x="1736" y="4324"/>
                  </a:lnTo>
                  <a:lnTo>
                    <a:pt x="1739" y="4324"/>
                  </a:lnTo>
                  <a:lnTo>
                    <a:pt x="3315" y="0"/>
                  </a:lnTo>
                  <a:lnTo>
                    <a:pt x="3311" y="0"/>
                  </a:lnTo>
                  <a:close/>
                  <a:moveTo>
                    <a:pt x="3363" y="0"/>
                  </a:moveTo>
                  <a:lnTo>
                    <a:pt x="1787" y="4324"/>
                  </a:lnTo>
                  <a:lnTo>
                    <a:pt x="1790" y="4324"/>
                  </a:lnTo>
                  <a:lnTo>
                    <a:pt x="3366" y="0"/>
                  </a:lnTo>
                  <a:lnTo>
                    <a:pt x="3363" y="0"/>
                  </a:lnTo>
                  <a:close/>
                  <a:moveTo>
                    <a:pt x="3414" y="0"/>
                  </a:moveTo>
                  <a:lnTo>
                    <a:pt x="1838" y="4324"/>
                  </a:lnTo>
                  <a:lnTo>
                    <a:pt x="1841" y="4324"/>
                  </a:lnTo>
                  <a:lnTo>
                    <a:pt x="3417" y="0"/>
                  </a:lnTo>
                  <a:lnTo>
                    <a:pt x="3414" y="0"/>
                  </a:lnTo>
                  <a:close/>
                  <a:moveTo>
                    <a:pt x="3465" y="0"/>
                  </a:moveTo>
                  <a:lnTo>
                    <a:pt x="1889" y="4324"/>
                  </a:lnTo>
                  <a:lnTo>
                    <a:pt x="1892" y="4324"/>
                  </a:lnTo>
                  <a:lnTo>
                    <a:pt x="3468" y="0"/>
                  </a:lnTo>
                  <a:lnTo>
                    <a:pt x="3465" y="0"/>
                  </a:lnTo>
                  <a:close/>
                  <a:moveTo>
                    <a:pt x="3516" y="0"/>
                  </a:moveTo>
                  <a:lnTo>
                    <a:pt x="1939" y="4324"/>
                  </a:lnTo>
                  <a:lnTo>
                    <a:pt x="1942" y="4324"/>
                  </a:lnTo>
                  <a:lnTo>
                    <a:pt x="3519" y="0"/>
                  </a:lnTo>
                  <a:lnTo>
                    <a:pt x="3516" y="0"/>
                  </a:lnTo>
                  <a:close/>
                  <a:moveTo>
                    <a:pt x="3567" y="0"/>
                  </a:moveTo>
                  <a:lnTo>
                    <a:pt x="1990" y="4324"/>
                  </a:lnTo>
                  <a:lnTo>
                    <a:pt x="1993" y="4324"/>
                  </a:lnTo>
                  <a:lnTo>
                    <a:pt x="3570" y="0"/>
                  </a:lnTo>
                  <a:lnTo>
                    <a:pt x="3567" y="0"/>
                  </a:lnTo>
                  <a:close/>
                  <a:moveTo>
                    <a:pt x="3618" y="0"/>
                  </a:moveTo>
                  <a:lnTo>
                    <a:pt x="2041" y="4324"/>
                  </a:lnTo>
                  <a:lnTo>
                    <a:pt x="2045" y="4324"/>
                  </a:lnTo>
                  <a:lnTo>
                    <a:pt x="3621" y="0"/>
                  </a:lnTo>
                  <a:lnTo>
                    <a:pt x="3618" y="0"/>
                  </a:lnTo>
                  <a:close/>
                  <a:moveTo>
                    <a:pt x="3669" y="0"/>
                  </a:moveTo>
                  <a:lnTo>
                    <a:pt x="2092" y="4324"/>
                  </a:lnTo>
                  <a:lnTo>
                    <a:pt x="2096" y="4324"/>
                  </a:lnTo>
                  <a:lnTo>
                    <a:pt x="3672" y="0"/>
                  </a:lnTo>
                  <a:lnTo>
                    <a:pt x="3669" y="0"/>
                  </a:lnTo>
                  <a:close/>
                  <a:moveTo>
                    <a:pt x="3720" y="0"/>
                  </a:moveTo>
                  <a:lnTo>
                    <a:pt x="2143" y="4324"/>
                  </a:lnTo>
                  <a:lnTo>
                    <a:pt x="2147" y="4324"/>
                  </a:lnTo>
                  <a:lnTo>
                    <a:pt x="3724" y="0"/>
                  </a:lnTo>
                  <a:lnTo>
                    <a:pt x="3720" y="0"/>
                  </a:lnTo>
                  <a:close/>
                  <a:moveTo>
                    <a:pt x="3771" y="0"/>
                  </a:moveTo>
                  <a:lnTo>
                    <a:pt x="2194" y="4324"/>
                  </a:lnTo>
                  <a:lnTo>
                    <a:pt x="2198" y="4324"/>
                  </a:lnTo>
                  <a:lnTo>
                    <a:pt x="3775" y="0"/>
                  </a:lnTo>
                  <a:lnTo>
                    <a:pt x="3771" y="0"/>
                  </a:lnTo>
                  <a:close/>
                  <a:moveTo>
                    <a:pt x="3822" y="0"/>
                  </a:moveTo>
                  <a:lnTo>
                    <a:pt x="2245" y="4324"/>
                  </a:lnTo>
                  <a:lnTo>
                    <a:pt x="2249" y="4324"/>
                  </a:lnTo>
                  <a:lnTo>
                    <a:pt x="3826" y="0"/>
                  </a:lnTo>
                  <a:lnTo>
                    <a:pt x="3822" y="0"/>
                  </a:lnTo>
                  <a:close/>
                  <a:moveTo>
                    <a:pt x="3873" y="0"/>
                  </a:moveTo>
                  <a:lnTo>
                    <a:pt x="2297" y="4324"/>
                  </a:lnTo>
                  <a:lnTo>
                    <a:pt x="2300" y="4324"/>
                  </a:lnTo>
                  <a:lnTo>
                    <a:pt x="3877" y="0"/>
                  </a:lnTo>
                  <a:lnTo>
                    <a:pt x="3873" y="0"/>
                  </a:lnTo>
                  <a:close/>
                  <a:moveTo>
                    <a:pt x="3924" y="0"/>
                  </a:moveTo>
                  <a:lnTo>
                    <a:pt x="2348" y="4324"/>
                  </a:lnTo>
                  <a:lnTo>
                    <a:pt x="2351" y="4324"/>
                  </a:lnTo>
                  <a:lnTo>
                    <a:pt x="3928" y="0"/>
                  </a:lnTo>
                  <a:lnTo>
                    <a:pt x="3924" y="0"/>
                  </a:lnTo>
                  <a:close/>
                  <a:moveTo>
                    <a:pt x="3975" y="0"/>
                  </a:moveTo>
                  <a:lnTo>
                    <a:pt x="2399" y="4324"/>
                  </a:lnTo>
                  <a:lnTo>
                    <a:pt x="2402" y="4324"/>
                  </a:lnTo>
                  <a:lnTo>
                    <a:pt x="3979" y="0"/>
                  </a:lnTo>
                  <a:lnTo>
                    <a:pt x="3975" y="0"/>
                  </a:lnTo>
                  <a:close/>
                  <a:moveTo>
                    <a:pt x="4027" y="0"/>
                  </a:moveTo>
                  <a:lnTo>
                    <a:pt x="2450" y="4324"/>
                  </a:lnTo>
                  <a:lnTo>
                    <a:pt x="2453" y="4324"/>
                  </a:lnTo>
                  <a:lnTo>
                    <a:pt x="4030" y="0"/>
                  </a:lnTo>
                  <a:lnTo>
                    <a:pt x="4027" y="0"/>
                  </a:lnTo>
                  <a:close/>
                  <a:moveTo>
                    <a:pt x="4078" y="0"/>
                  </a:moveTo>
                  <a:lnTo>
                    <a:pt x="2501" y="4324"/>
                  </a:lnTo>
                  <a:lnTo>
                    <a:pt x="2504" y="4324"/>
                  </a:lnTo>
                  <a:lnTo>
                    <a:pt x="4081" y="0"/>
                  </a:lnTo>
                  <a:lnTo>
                    <a:pt x="4078" y="0"/>
                  </a:lnTo>
                  <a:close/>
                  <a:moveTo>
                    <a:pt x="4129" y="0"/>
                  </a:moveTo>
                  <a:lnTo>
                    <a:pt x="2552" y="4324"/>
                  </a:lnTo>
                  <a:lnTo>
                    <a:pt x="2555" y="4324"/>
                  </a:lnTo>
                  <a:lnTo>
                    <a:pt x="4132" y="0"/>
                  </a:lnTo>
                  <a:lnTo>
                    <a:pt x="4129" y="0"/>
                  </a:lnTo>
                  <a:close/>
                  <a:moveTo>
                    <a:pt x="4180" y="0"/>
                  </a:moveTo>
                  <a:lnTo>
                    <a:pt x="2603" y="4324"/>
                  </a:lnTo>
                  <a:lnTo>
                    <a:pt x="2606" y="4324"/>
                  </a:lnTo>
                  <a:lnTo>
                    <a:pt x="4183" y="0"/>
                  </a:lnTo>
                  <a:lnTo>
                    <a:pt x="4180" y="0"/>
                  </a:lnTo>
                  <a:close/>
                  <a:moveTo>
                    <a:pt x="4231" y="0"/>
                  </a:moveTo>
                  <a:lnTo>
                    <a:pt x="2654" y="4324"/>
                  </a:lnTo>
                  <a:lnTo>
                    <a:pt x="2658" y="4324"/>
                  </a:lnTo>
                  <a:lnTo>
                    <a:pt x="4234" y="0"/>
                  </a:lnTo>
                  <a:lnTo>
                    <a:pt x="4231" y="0"/>
                  </a:lnTo>
                  <a:close/>
                  <a:moveTo>
                    <a:pt x="554" y="0"/>
                  </a:moveTo>
                  <a:lnTo>
                    <a:pt x="0" y="1519"/>
                  </a:lnTo>
                  <a:lnTo>
                    <a:pt x="0" y="1529"/>
                  </a:lnTo>
                  <a:lnTo>
                    <a:pt x="558" y="0"/>
                  </a:lnTo>
                  <a:lnTo>
                    <a:pt x="554" y="0"/>
                  </a:lnTo>
                  <a:close/>
                  <a:moveTo>
                    <a:pt x="605" y="0"/>
                  </a:moveTo>
                  <a:lnTo>
                    <a:pt x="0" y="1660"/>
                  </a:lnTo>
                  <a:lnTo>
                    <a:pt x="0" y="1670"/>
                  </a:lnTo>
                  <a:lnTo>
                    <a:pt x="609" y="0"/>
                  </a:lnTo>
                  <a:lnTo>
                    <a:pt x="605" y="0"/>
                  </a:lnTo>
                  <a:close/>
                  <a:moveTo>
                    <a:pt x="656" y="0"/>
                  </a:moveTo>
                  <a:lnTo>
                    <a:pt x="0" y="1800"/>
                  </a:lnTo>
                  <a:lnTo>
                    <a:pt x="0" y="1810"/>
                  </a:lnTo>
                  <a:lnTo>
                    <a:pt x="660" y="0"/>
                  </a:lnTo>
                  <a:lnTo>
                    <a:pt x="656" y="0"/>
                  </a:lnTo>
                  <a:close/>
                  <a:moveTo>
                    <a:pt x="707" y="0"/>
                  </a:moveTo>
                  <a:lnTo>
                    <a:pt x="0" y="1940"/>
                  </a:lnTo>
                  <a:lnTo>
                    <a:pt x="0" y="1950"/>
                  </a:lnTo>
                  <a:lnTo>
                    <a:pt x="711" y="0"/>
                  </a:lnTo>
                  <a:lnTo>
                    <a:pt x="707" y="0"/>
                  </a:lnTo>
                  <a:close/>
                  <a:moveTo>
                    <a:pt x="758" y="0"/>
                  </a:moveTo>
                  <a:lnTo>
                    <a:pt x="0" y="2080"/>
                  </a:lnTo>
                  <a:lnTo>
                    <a:pt x="0" y="2089"/>
                  </a:lnTo>
                  <a:lnTo>
                    <a:pt x="762" y="0"/>
                  </a:lnTo>
                  <a:lnTo>
                    <a:pt x="758" y="0"/>
                  </a:lnTo>
                  <a:close/>
                  <a:moveTo>
                    <a:pt x="810" y="0"/>
                  </a:moveTo>
                  <a:lnTo>
                    <a:pt x="0" y="2220"/>
                  </a:lnTo>
                  <a:lnTo>
                    <a:pt x="0" y="2229"/>
                  </a:lnTo>
                  <a:lnTo>
                    <a:pt x="813" y="0"/>
                  </a:lnTo>
                  <a:lnTo>
                    <a:pt x="810" y="0"/>
                  </a:lnTo>
                  <a:close/>
                  <a:moveTo>
                    <a:pt x="861" y="0"/>
                  </a:moveTo>
                  <a:lnTo>
                    <a:pt x="0" y="2360"/>
                  </a:lnTo>
                  <a:lnTo>
                    <a:pt x="0" y="2369"/>
                  </a:lnTo>
                  <a:lnTo>
                    <a:pt x="864" y="0"/>
                  </a:lnTo>
                  <a:lnTo>
                    <a:pt x="861" y="0"/>
                  </a:lnTo>
                  <a:close/>
                  <a:moveTo>
                    <a:pt x="912" y="0"/>
                  </a:moveTo>
                  <a:lnTo>
                    <a:pt x="0" y="2500"/>
                  </a:lnTo>
                  <a:lnTo>
                    <a:pt x="0" y="2509"/>
                  </a:lnTo>
                  <a:lnTo>
                    <a:pt x="915" y="0"/>
                  </a:lnTo>
                  <a:lnTo>
                    <a:pt x="912" y="0"/>
                  </a:lnTo>
                  <a:close/>
                  <a:moveTo>
                    <a:pt x="963" y="0"/>
                  </a:moveTo>
                  <a:lnTo>
                    <a:pt x="0" y="2640"/>
                  </a:lnTo>
                  <a:lnTo>
                    <a:pt x="0" y="2649"/>
                  </a:lnTo>
                  <a:lnTo>
                    <a:pt x="966" y="0"/>
                  </a:lnTo>
                  <a:lnTo>
                    <a:pt x="963" y="0"/>
                  </a:lnTo>
                  <a:close/>
                  <a:moveTo>
                    <a:pt x="1014" y="0"/>
                  </a:moveTo>
                  <a:lnTo>
                    <a:pt x="0" y="2781"/>
                  </a:lnTo>
                  <a:lnTo>
                    <a:pt x="0" y="2790"/>
                  </a:lnTo>
                  <a:lnTo>
                    <a:pt x="1017" y="0"/>
                  </a:lnTo>
                  <a:lnTo>
                    <a:pt x="1014" y="0"/>
                  </a:lnTo>
                  <a:close/>
                  <a:moveTo>
                    <a:pt x="1065" y="0"/>
                  </a:moveTo>
                  <a:lnTo>
                    <a:pt x="0" y="2921"/>
                  </a:lnTo>
                  <a:lnTo>
                    <a:pt x="0" y="2930"/>
                  </a:lnTo>
                  <a:lnTo>
                    <a:pt x="1068" y="0"/>
                  </a:lnTo>
                  <a:lnTo>
                    <a:pt x="1065" y="0"/>
                  </a:lnTo>
                  <a:close/>
                  <a:moveTo>
                    <a:pt x="1116" y="0"/>
                  </a:moveTo>
                  <a:lnTo>
                    <a:pt x="0" y="3061"/>
                  </a:lnTo>
                  <a:lnTo>
                    <a:pt x="0" y="3070"/>
                  </a:lnTo>
                  <a:lnTo>
                    <a:pt x="1119" y="0"/>
                  </a:lnTo>
                  <a:lnTo>
                    <a:pt x="1116" y="0"/>
                  </a:lnTo>
                  <a:close/>
                  <a:moveTo>
                    <a:pt x="1167" y="0"/>
                  </a:moveTo>
                  <a:lnTo>
                    <a:pt x="0" y="3201"/>
                  </a:lnTo>
                  <a:lnTo>
                    <a:pt x="0" y="3210"/>
                  </a:lnTo>
                  <a:lnTo>
                    <a:pt x="1171" y="0"/>
                  </a:lnTo>
                  <a:lnTo>
                    <a:pt x="1167" y="0"/>
                  </a:lnTo>
                  <a:close/>
                  <a:moveTo>
                    <a:pt x="1218" y="0"/>
                  </a:moveTo>
                  <a:lnTo>
                    <a:pt x="0" y="3341"/>
                  </a:lnTo>
                  <a:lnTo>
                    <a:pt x="0" y="3350"/>
                  </a:lnTo>
                  <a:lnTo>
                    <a:pt x="1222" y="0"/>
                  </a:lnTo>
                  <a:lnTo>
                    <a:pt x="1218" y="0"/>
                  </a:lnTo>
                  <a:close/>
                  <a:moveTo>
                    <a:pt x="1269" y="0"/>
                  </a:moveTo>
                  <a:lnTo>
                    <a:pt x="0" y="3481"/>
                  </a:lnTo>
                  <a:lnTo>
                    <a:pt x="0" y="3490"/>
                  </a:lnTo>
                  <a:lnTo>
                    <a:pt x="1273" y="0"/>
                  </a:lnTo>
                  <a:lnTo>
                    <a:pt x="1269" y="0"/>
                  </a:lnTo>
                  <a:close/>
                  <a:moveTo>
                    <a:pt x="1320" y="0"/>
                  </a:moveTo>
                  <a:lnTo>
                    <a:pt x="0" y="3620"/>
                  </a:lnTo>
                  <a:lnTo>
                    <a:pt x="0" y="3630"/>
                  </a:lnTo>
                  <a:lnTo>
                    <a:pt x="1324" y="0"/>
                  </a:lnTo>
                  <a:lnTo>
                    <a:pt x="1320" y="0"/>
                  </a:lnTo>
                  <a:close/>
                  <a:moveTo>
                    <a:pt x="1371" y="0"/>
                  </a:moveTo>
                  <a:lnTo>
                    <a:pt x="0" y="3760"/>
                  </a:lnTo>
                  <a:lnTo>
                    <a:pt x="0" y="3770"/>
                  </a:lnTo>
                  <a:lnTo>
                    <a:pt x="1375" y="0"/>
                  </a:lnTo>
                  <a:lnTo>
                    <a:pt x="1371" y="0"/>
                  </a:lnTo>
                  <a:close/>
                  <a:moveTo>
                    <a:pt x="1423" y="0"/>
                  </a:moveTo>
                  <a:lnTo>
                    <a:pt x="0" y="3901"/>
                  </a:lnTo>
                  <a:lnTo>
                    <a:pt x="0" y="3911"/>
                  </a:lnTo>
                  <a:lnTo>
                    <a:pt x="1426" y="0"/>
                  </a:lnTo>
                  <a:lnTo>
                    <a:pt x="1423" y="0"/>
                  </a:lnTo>
                  <a:close/>
                  <a:moveTo>
                    <a:pt x="1474" y="0"/>
                  </a:moveTo>
                  <a:lnTo>
                    <a:pt x="0" y="4041"/>
                  </a:lnTo>
                  <a:lnTo>
                    <a:pt x="0" y="4051"/>
                  </a:lnTo>
                  <a:lnTo>
                    <a:pt x="1477" y="0"/>
                  </a:lnTo>
                  <a:lnTo>
                    <a:pt x="1474" y="0"/>
                  </a:lnTo>
                  <a:close/>
                  <a:moveTo>
                    <a:pt x="1525" y="0"/>
                  </a:moveTo>
                  <a:lnTo>
                    <a:pt x="0" y="4181"/>
                  </a:lnTo>
                  <a:lnTo>
                    <a:pt x="0" y="4191"/>
                  </a:lnTo>
                  <a:lnTo>
                    <a:pt x="1528" y="0"/>
                  </a:lnTo>
                  <a:lnTo>
                    <a:pt x="1525" y="0"/>
                  </a:lnTo>
                  <a:close/>
                  <a:moveTo>
                    <a:pt x="1576" y="0"/>
                  </a:moveTo>
                  <a:lnTo>
                    <a:pt x="0" y="4321"/>
                  </a:lnTo>
                  <a:lnTo>
                    <a:pt x="0" y="4324"/>
                  </a:lnTo>
                  <a:lnTo>
                    <a:pt x="2" y="4324"/>
                  </a:lnTo>
                  <a:lnTo>
                    <a:pt x="1579" y="0"/>
                  </a:lnTo>
                  <a:lnTo>
                    <a:pt x="1576" y="0"/>
                  </a:lnTo>
                  <a:close/>
                  <a:moveTo>
                    <a:pt x="1627" y="0"/>
                  </a:moveTo>
                  <a:lnTo>
                    <a:pt x="50" y="4324"/>
                  </a:lnTo>
                  <a:lnTo>
                    <a:pt x="53" y="4324"/>
                  </a:lnTo>
                  <a:lnTo>
                    <a:pt x="1630" y="0"/>
                  </a:lnTo>
                  <a:lnTo>
                    <a:pt x="1627" y="0"/>
                  </a:lnTo>
                  <a:close/>
                  <a:moveTo>
                    <a:pt x="1678" y="0"/>
                  </a:moveTo>
                  <a:lnTo>
                    <a:pt x="101" y="4324"/>
                  </a:lnTo>
                  <a:lnTo>
                    <a:pt x="105" y="4324"/>
                  </a:lnTo>
                  <a:lnTo>
                    <a:pt x="1681" y="0"/>
                  </a:lnTo>
                  <a:lnTo>
                    <a:pt x="1678" y="0"/>
                  </a:lnTo>
                  <a:close/>
                  <a:moveTo>
                    <a:pt x="1729" y="0"/>
                  </a:moveTo>
                  <a:lnTo>
                    <a:pt x="152" y="4324"/>
                  </a:lnTo>
                  <a:lnTo>
                    <a:pt x="156" y="4324"/>
                  </a:lnTo>
                  <a:lnTo>
                    <a:pt x="1732" y="0"/>
                  </a:lnTo>
                  <a:lnTo>
                    <a:pt x="1729" y="0"/>
                  </a:lnTo>
                  <a:close/>
                  <a:moveTo>
                    <a:pt x="1780" y="0"/>
                  </a:moveTo>
                  <a:lnTo>
                    <a:pt x="203" y="4324"/>
                  </a:lnTo>
                  <a:lnTo>
                    <a:pt x="207" y="4324"/>
                  </a:lnTo>
                  <a:lnTo>
                    <a:pt x="1783" y="0"/>
                  </a:lnTo>
                  <a:lnTo>
                    <a:pt x="1780" y="0"/>
                  </a:lnTo>
                  <a:close/>
                  <a:moveTo>
                    <a:pt x="1831" y="0"/>
                  </a:moveTo>
                  <a:lnTo>
                    <a:pt x="254" y="4324"/>
                  </a:lnTo>
                  <a:lnTo>
                    <a:pt x="258" y="4324"/>
                  </a:lnTo>
                  <a:lnTo>
                    <a:pt x="1835" y="0"/>
                  </a:lnTo>
                  <a:lnTo>
                    <a:pt x="1831" y="0"/>
                  </a:lnTo>
                  <a:close/>
                  <a:moveTo>
                    <a:pt x="1882" y="0"/>
                  </a:moveTo>
                  <a:lnTo>
                    <a:pt x="305" y="4324"/>
                  </a:lnTo>
                  <a:lnTo>
                    <a:pt x="309" y="4324"/>
                  </a:lnTo>
                  <a:lnTo>
                    <a:pt x="1886" y="0"/>
                  </a:lnTo>
                  <a:lnTo>
                    <a:pt x="1882" y="0"/>
                  </a:lnTo>
                  <a:close/>
                  <a:moveTo>
                    <a:pt x="1932" y="0"/>
                  </a:moveTo>
                  <a:lnTo>
                    <a:pt x="357" y="4324"/>
                  </a:lnTo>
                  <a:lnTo>
                    <a:pt x="360" y="4324"/>
                  </a:lnTo>
                  <a:lnTo>
                    <a:pt x="1936" y="0"/>
                  </a:lnTo>
                  <a:lnTo>
                    <a:pt x="1932" y="0"/>
                  </a:lnTo>
                  <a:close/>
                  <a:moveTo>
                    <a:pt x="6631" y="0"/>
                  </a:moveTo>
                  <a:lnTo>
                    <a:pt x="5055" y="4324"/>
                  </a:lnTo>
                  <a:lnTo>
                    <a:pt x="5058" y="4324"/>
                  </a:lnTo>
                  <a:lnTo>
                    <a:pt x="6634" y="0"/>
                  </a:lnTo>
                  <a:lnTo>
                    <a:pt x="6631" y="0"/>
                  </a:lnTo>
                  <a:close/>
                  <a:moveTo>
                    <a:pt x="6580" y="0"/>
                  </a:moveTo>
                  <a:lnTo>
                    <a:pt x="5004" y="4324"/>
                  </a:lnTo>
                  <a:lnTo>
                    <a:pt x="5007" y="4324"/>
                  </a:lnTo>
                  <a:lnTo>
                    <a:pt x="6583" y="0"/>
                  </a:lnTo>
                  <a:lnTo>
                    <a:pt x="6580" y="0"/>
                  </a:lnTo>
                  <a:close/>
                  <a:moveTo>
                    <a:pt x="6682" y="0"/>
                  </a:moveTo>
                  <a:lnTo>
                    <a:pt x="5106" y="4324"/>
                  </a:lnTo>
                  <a:lnTo>
                    <a:pt x="5109" y="4324"/>
                  </a:lnTo>
                  <a:lnTo>
                    <a:pt x="6685" y="0"/>
                  </a:lnTo>
                  <a:lnTo>
                    <a:pt x="6682" y="0"/>
                  </a:lnTo>
                  <a:close/>
                  <a:moveTo>
                    <a:pt x="6733" y="0"/>
                  </a:moveTo>
                  <a:lnTo>
                    <a:pt x="5157" y="4324"/>
                  </a:lnTo>
                  <a:lnTo>
                    <a:pt x="5160" y="4324"/>
                  </a:lnTo>
                  <a:lnTo>
                    <a:pt x="6736" y="0"/>
                  </a:lnTo>
                  <a:lnTo>
                    <a:pt x="6733" y="0"/>
                  </a:lnTo>
                  <a:close/>
                  <a:moveTo>
                    <a:pt x="6784" y="0"/>
                  </a:moveTo>
                  <a:lnTo>
                    <a:pt x="5208" y="4324"/>
                  </a:lnTo>
                  <a:lnTo>
                    <a:pt x="5211" y="4324"/>
                  </a:lnTo>
                  <a:lnTo>
                    <a:pt x="6787" y="0"/>
                  </a:lnTo>
                  <a:lnTo>
                    <a:pt x="6784" y="0"/>
                  </a:lnTo>
                  <a:close/>
                  <a:moveTo>
                    <a:pt x="6835" y="0"/>
                  </a:moveTo>
                  <a:lnTo>
                    <a:pt x="5259" y="4324"/>
                  </a:lnTo>
                  <a:lnTo>
                    <a:pt x="5263" y="4324"/>
                  </a:lnTo>
                  <a:lnTo>
                    <a:pt x="6838" y="0"/>
                  </a:lnTo>
                  <a:lnTo>
                    <a:pt x="6835" y="0"/>
                  </a:lnTo>
                  <a:close/>
                  <a:moveTo>
                    <a:pt x="6886" y="0"/>
                  </a:moveTo>
                  <a:lnTo>
                    <a:pt x="5310" y="4324"/>
                  </a:lnTo>
                  <a:lnTo>
                    <a:pt x="5314" y="4324"/>
                  </a:lnTo>
                  <a:lnTo>
                    <a:pt x="6889" y="0"/>
                  </a:lnTo>
                  <a:lnTo>
                    <a:pt x="6886" y="0"/>
                  </a:lnTo>
                  <a:close/>
                  <a:moveTo>
                    <a:pt x="6937" y="0"/>
                  </a:moveTo>
                  <a:lnTo>
                    <a:pt x="5361" y="4324"/>
                  </a:lnTo>
                  <a:lnTo>
                    <a:pt x="5365" y="4324"/>
                  </a:lnTo>
                  <a:lnTo>
                    <a:pt x="6940" y="0"/>
                  </a:lnTo>
                  <a:lnTo>
                    <a:pt x="6937" y="0"/>
                  </a:lnTo>
                  <a:close/>
                  <a:moveTo>
                    <a:pt x="6988" y="0"/>
                  </a:moveTo>
                  <a:lnTo>
                    <a:pt x="5412" y="4324"/>
                  </a:lnTo>
                  <a:lnTo>
                    <a:pt x="5416" y="4324"/>
                  </a:lnTo>
                  <a:lnTo>
                    <a:pt x="6992" y="0"/>
                  </a:lnTo>
                  <a:lnTo>
                    <a:pt x="6988" y="0"/>
                  </a:lnTo>
                  <a:close/>
                  <a:moveTo>
                    <a:pt x="7039" y="0"/>
                  </a:moveTo>
                  <a:lnTo>
                    <a:pt x="5463" y="4324"/>
                  </a:lnTo>
                  <a:lnTo>
                    <a:pt x="5467" y="4324"/>
                  </a:lnTo>
                  <a:lnTo>
                    <a:pt x="7043" y="0"/>
                  </a:lnTo>
                  <a:lnTo>
                    <a:pt x="7039" y="0"/>
                  </a:lnTo>
                  <a:close/>
                  <a:moveTo>
                    <a:pt x="7090" y="0"/>
                  </a:moveTo>
                  <a:lnTo>
                    <a:pt x="5515" y="4324"/>
                  </a:lnTo>
                  <a:lnTo>
                    <a:pt x="5518" y="4324"/>
                  </a:lnTo>
                  <a:lnTo>
                    <a:pt x="7094" y="0"/>
                  </a:lnTo>
                  <a:lnTo>
                    <a:pt x="7090" y="0"/>
                  </a:lnTo>
                  <a:close/>
                  <a:moveTo>
                    <a:pt x="7141" y="0"/>
                  </a:moveTo>
                  <a:lnTo>
                    <a:pt x="5566" y="4324"/>
                  </a:lnTo>
                  <a:lnTo>
                    <a:pt x="5569" y="4324"/>
                  </a:lnTo>
                  <a:lnTo>
                    <a:pt x="7145" y="0"/>
                  </a:lnTo>
                  <a:lnTo>
                    <a:pt x="7141" y="0"/>
                  </a:lnTo>
                  <a:close/>
                  <a:moveTo>
                    <a:pt x="7192" y="0"/>
                  </a:moveTo>
                  <a:lnTo>
                    <a:pt x="5617" y="4324"/>
                  </a:lnTo>
                  <a:lnTo>
                    <a:pt x="5620" y="4324"/>
                  </a:lnTo>
                  <a:lnTo>
                    <a:pt x="7196" y="0"/>
                  </a:lnTo>
                  <a:lnTo>
                    <a:pt x="7192" y="0"/>
                  </a:lnTo>
                  <a:close/>
                  <a:moveTo>
                    <a:pt x="7244" y="0"/>
                  </a:moveTo>
                  <a:lnTo>
                    <a:pt x="5668" y="4324"/>
                  </a:lnTo>
                  <a:lnTo>
                    <a:pt x="5671" y="4324"/>
                  </a:lnTo>
                  <a:lnTo>
                    <a:pt x="7247" y="0"/>
                  </a:lnTo>
                  <a:lnTo>
                    <a:pt x="7244" y="0"/>
                  </a:lnTo>
                  <a:close/>
                  <a:moveTo>
                    <a:pt x="7295" y="0"/>
                  </a:moveTo>
                  <a:lnTo>
                    <a:pt x="5719" y="4324"/>
                  </a:lnTo>
                  <a:lnTo>
                    <a:pt x="5722" y="4324"/>
                  </a:lnTo>
                  <a:lnTo>
                    <a:pt x="7298" y="0"/>
                  </a:lnTo>
                  <a:lnTo>
                    <a:pt x="7295" y="0"/>
                  </a:lnTo>
                  <a:close/>
                  <a:moveTo>
                    <a:pt x="7346" y="0"/>
                  </a:moveTo>
                  <a:lnTo>
                    <a:pt x="5769" y="4324"/>
                  </a:lnTo>
                  <a:lnTo>
                    <a:pt x="5772" y="4324"/>
                  </a:lnTo>
                  <a:lnTo>
                    <a:pt x="7349" y="0"/>
                  </a:lnTo>
                  <a:lnTo>
                    <a:pt x="7346" y="0"/>
                  </a:lnTo>
                  <a:close/>
                  <a:moveTo>
                    <a:pt x="7397" y="0"/>
                  </a:moveTo>
                  <a:lnTo>
                    <a:pt x="5820" y="4324"/>
                  </a:lnTo>
                  <a:lnTo>
                    <a:pt x="5823" y="4324"/>
                  </a:lnTo>
                  <a:lnTo>
                    <a:pt x="7400" y="0"/>
                  </a:lnTo>
                  <a:lnTo>
                    <a:pt x="7397" y="0"/>
                  </a:lnTo>
                  <a:close/>
                  <a:moveTo>
                    <a:pt x="7448" y="0"/>
                  </a:moveTo>
                  <a:lnTo>
                    <a:pt x="5871" y="4324"/>
                  </a:lnTo>
                  <a:lnTo>
                    <a:pt x="5874" y="4324"/>
                  </a:lnTo>
                  <a:lnTo>
                    <a:pt x="7451" y="0"/>
                  </a:lnTo>
                  <a:lnTo>
                    <a:pt x="7448" y="0"/>
                  </a:lnTo>
                  <a:close/>
                  <a:moveTo>
                    <a:pt x="7499" y="0"/>
                  </a:moveTo>
                  <a:lnTo>
                    <a:pt x="5922" y="4324"/>
                  </a:lnTo>
                  <a:lnTo>
                    <a:pt x="5926" y="4324"/>
                  </a:lnTo>
                  <a:lnTo>
                    <a:pt x="7502" y="0"/>
                  </a:lnTo>
                  <a:lnTo>
                    <a:pt x="7499" y="0"/>
                  </a:lnTo>
                  <a:close/>
                  <a:moveTo>
                    <a:pt x="7550" y="0"/>
                  </a:moveTo>
                  <a:lnTo>
                    <a:pt x="5973" y="4324"/>
                  </a:lnTo>
                  <a:lnTo>
                    <a:pt x="5977" y="4324"/>
                  </a:lnTo>
                  <a:lnTo>
                    <a:pt x="7553" y="0"/>
                  </a:lnTo>
                  <a:lnTo>
                    <a:pt x="7550" y="0"/>
                  </a:lnTo>
                  <a:close/>
                  <a:moveTo>
                    <a:pt x="7601" y="0"/>
                  </a:moveTo>
                  <a:lnTo>
                    <a:pt x="6024" y="4324"/>
                  </a:lnTo>
                  <a:lnTo>
                    <a:pt x="6028" y="4324"/>
                  </a:lnTo>
                  <a:lnTo>
                    <a:pt x="7605" y="0"/>
                  </a:lnTo>
                  <a:lnTo>
                    <a:pt x="7601" y="0"/>
                  </a:lnTo>
                  <a:close/>
                  <a:moveTo>
                    <a:pt x="7652" y="0"/>
                  </a:moveTo>
                  <a:lnTo>
                    <a:pt x="6075" y="4324"/>
                  </a:lnTo>
                  <a:lnTo>
                    <a:pt x="6079" y="4324"/>
                  </a:lnTo>
                  <a:lnTo>
                    <a:pt x="7656" y="0"/>
                  </a:lnTo>
                  <a:lnTo>
                    <a:pt x="7652" y="0"/>
                  </a:lnTo>
                  <a:close/>
                  <a:moveTo>
                    <a:pt x="6126" y="4324"/>
                  </a:moveTo>
                  <a:lnTo>
                    <a:pt x="6130" y="4324"/>
                  </a:lnTo>
                  <a:lnTo>
                    <a:pt x="7678" y="79"/>
                  </a:lnTo>
                  <a:lnTo>
                    <a:pt x="7678" y="69"/>
                  </a:lnTo>
                  <a:lnTo>
                    <a:pt x="6126" y="4324"/>
                  </a:lnTo>
                  <a:close/>
                  <a:moveTo>
                    <a:pt x="6181" y="4324"/>
                  </a:moveTo>
                  <a:lnTo>
                    <a:pt x="7678" y="219"/>
                  </a:lnTo>
                  <a:lnTo>
                    <a:pt x="7678" y="209"/>
                  </a:lnTo>
                  <a:lnTo>
                    <a:pt x="6178" y="4324"/>
                  </a:lnTo>
                  <a:lnTo>
                    <a:pt x="6181" y="4324"/>
                  </a:lnTo>
                  <a:close/>
                  <a:moveTo>
                    <a:pt x="6232" y="4324"/>
                  </a:moveTo>
                  <a:lnTo>
                    <a:pt x="7678" y="358"/>
                  </a:lnTo>
                  <a:lnTo>
                    <a:pt x="7678" y="349"/>
                  </a:lnTo>
                  <a:lnTo>
                    <a:pt x="6229" y="4324"/>
                  </a:lnTo>
                  <a:lnTo>
                    <a:pt x="6232" y="4324"/>
                  </a:lnTo>
                  <a:close/>
                  <a:moveTo>
                    <a:pt x="4333" y="0"/>
                  </a:moveTo>
                  <a:lnTo>
                    <a:pt x="2756" y="4324"/>
                  </a:lnTo>
                  <a:lnTo>
                    <a:pt x="2760" y="4324"/>
                  </a:lnTo>
                  <a:lnTo>
                    <a:pt x="4336" y="0"/>
                  </a:lnTo>
                  <a:lnTo>
                    <a:pt x="4333" y="0"/>
                  </a:lnTo>
                  <a:close/>
                  <a:moveTo>
                    <a:pt x="4282" y="0"/>
                  </a:moveTo>
                  <a:lnTo>
                    <a:pt x="2705" y="4324"/>
                  </a:lnTo>
                  <a:lnTo>
                    <a:pt x="2709" y="4324"/>
                  </a:lnTo>
                  <a:lnTo>
                    <a:pt x="4285" y="0"/>
                  </a:lnTo>
                  <a:lnTo>
                    <a:pt x="4282" y="0"/>
                  </a:lnTo>
                  <a:close/>
                  <a:moveTo>
                    <a:pt x="4384" y="0"/>
                  </a:moveTo>
                  <a:lnTo>
                    <a:pt x="2807" y="4324"/>
                  </a:lnTo>
                  <a:lnTo>
                    <a:pt x="2811" y="4324"/>
                  </a:lnTo>
                  <a:lnTo>
                    <a:pt x="4388" y="0"/>
                  </a:lnTo>
                  <a:lnTo>
                    <a:pt x="4384" y="0"/>
                  </a:lnTo>
                  <a:close/>
                  <a:moveTo>
                    <a:pt x="4435" y="0"/>
                  </a:moveTo>
                  <a:lnTo>
                    <a:pt x="2858" y="4324"/>
                  </a:lnTo>
                  <a:lnTo>
                    <a:pt x="2862" y="4324"/>
                  </a:lnTo>
                  <a:lnTo>
                    <a:pt x="4439" y="0"/>
                  </a:lnTo>
                  <a:lnTo>
                    <a:pt x="4435" y="0"/>
                  </a:lnTo>
                  <a:close/>
                  <a:moveTo>
                    <a:pt x="4486" y="0"/>
                  </a:moveTo>
                  <a:lnTo>
                    <a:pt x="2909" y="4324"/>
                  </a:lnTo>
                  <a:lnTo>
                    <a:pt x="2913" y="4324"/>
                  </a:lnTo>
                  <a:lnTo>
                    <a:pt x="4490" y="0"/>
                  </a:lnTo>
                  <a:lnTo>
                    <a:pt x="4486" y="0"/>
                  </a:lnTo>
                  <a:close/>
                  <a:moveTo>
                    <a:pt x="4537" y="0"/>
                  </a:moveTo>
                  <a:lnTo>
                    <a:pt x="2961" y="4324"/>
                  </a:lnTo>
                  <a:lnTo>
                    <a:pt x="2964" y="4324"/>
                  </a:lnTo>
                  <a:lnTo>
                    <a:pt x="4541" y="0"/>
                  </a:lnTo>
                  <a:lnTo>
                    <a:pt x="4537" y="0"/>
                  </a:lnTo>
                  <a:close/>
                  <a:moveTo>
                    <a:pt x="4588" y="0"/>
                  </a:moveTo>
                  <a:lnTo>
                    <a:pt x="3012" y="4324"/>
                  </a:lnTo>
                  <a:lnTo>
                    <a:pt x="3015" y="4324"/>
                  </a:lnTo>
                  <a:lnTo>
                    <a:pt x="4592" y="0"/>
                  </a:lnTo>
                  <a:lnTo>
                    <a:pt x="4588" y="0"/>
                  </a:lnTo>
                  <a:close/>
                  <a:moveTo>
                    <a:pt x="4640" y="0"/>
                  </a:moveTo>
                  <a:lnTo>
                    <a:pt x="3063" y="4324"/>
                  </a:lnTo>
                  <a:lnTo>
                    <a:pt x="3066" y="4324"/>
                  </a:lnTo>
                  <a:lnTo>
                    <a:pt x="4643" y="0"/>
                  </a:lnTo>
                  <a:lnTo>
                    <a:pt x="4640" y="0"/>
                  </a:lnTo>
                  <a:close/>
                  <a:moveTo>
                    <a:pt x="4691" y="0"/>
                  </a:moveTo>
                  <a:lnTo>
                    <a:pt x="3114" y="4324"/>
                  </a:lnTo>
                  <a:lnTo>
                    <a:pt x="3117" y="4324"/>
                  </a:lnTo>
                  <a:lnTo>
                    <a:pt x="4694" y="0"/>
                  </a:lnTo>
                  <a:lnTo>
                    <a:pt x="4691" y="0"/>
                  </a:lnTo>
                  <a:close/>
                  <a:moveTo>
                    <a:pt x="4742" y="0"/>
                  </a:moveTo>
                  <a:lnTo>
                    <a:pt x="3165" y="4324"/>
                  </a:lnTo>
                  <a:lnTo>
                    <a:pt x="3168" y="4324"/>
                  </a:lnTo>
                  <a:lnTo>
                    <a:pt x="4745" y="0"/>
                  </a:lnTo>
                  <a:lnTo>
                    <a:pt x="4742" y="0"/>
                  </a:lnTo>
                  <a:close/>
                  <a:moveTo>
                    <a:pt x="4793" y="0"/>
                  </a:moveTo>
                  <a:lnTo>
                    <a:pt x="3216" y="4324"/>
                  </a:lnTo>
                  <a:lnTo>
                    <a:pt x="3219" y="4324"/>
                  </a:lnTo>
                  <a:lnTo>
                    <a:pt x="4796" y="0"/>
                  </a:lnTo>
                  <a:lnTo>
                    <a:pt x="4793" y="0"/>
                  </a:lnTo>
                  <a:close/>
                  <a:moveTo>
                    <a:pt x="4844" y="0"/>
                  </a:moveTo>
                  <a:lnTo>
                    <a:pt x="3267" y="4324"/>
                  </a:lnTo>
                  <a:lnTo>
                    <a:pt x="3270" y="4324"/>
                  </a:lnTo>
                  <a:lnTo>
                    <a:pt x="4847" y="0"/>
                  </a:lnTo>
                  <a:lnTo>
                    <a:pt x="4844" y="0"/>
                  </a:lnTo>
                  <a:close/>
                  <a:moveTo>
                    <a:pt x="4895" y="0"/>
                  </a:moveTo>
                  <a:lnTo>
                    <a:pt x="3318" y="4324"/>
                  </a:lnTo>
                  <a:lnTo>
                    <a:pt x="3322" y="4324"/>
                  </a:lnTo>
                  <a:lnTo>
                    <a:pt x="4898" y="0"/>
                  </a:lnTo>
                  <a:lnTo>
                    <a:pt x="4895" y="0"/>
                  </a:lnTo>
                  <a:close/>
                  <a:moveTo>
                    <a:pt x="4946" y="0"/>
                  </a:moveTo>
                  <a:lnTo>
                    <a:pt x="3369" y="4324"/>
                  </a:lnTo>
                  <a:lnTo>
                    <a:pt x="3373" y="4324"/>
                  </a:lnTo>
                  <a:lnTo>
                    <a:pt x="4949" y="0"/>
                  </a:lnTo>
                  <a:lnTo>
                    <a:pt x="4946" y="0"/>
                  </a:lnTo>
                  <a:close/>
                  <a:moveTo>
                    <a:pt x="4997" y="0"/>
                  </a:moveTo>
                  <a:lnTo>
                    <a:pt x="3420" y="4324"/>
                  </a:lnTo>
                  <a:lnTo>
                    <a:pt x="3424" y="4324"/>
                  </a:lnTo>
                  <a:lnTo>
                    <a:pt x="5000" y="0"/>
                  </a:lnTo>
                  <a:lnTo>
                    <a:pt x="4997" y="0"/>
                  </a:lnTo>
                  <a:close/>
                  <a:moveTo>
                    <a:pt x="5048" y="0"/>
                  </a:moveTo>
                  <a:lnTo>
                    <a:pt x="3471" y="4324"/>
                  </a:lnTo>
                  <a:lnTo>
                    <a:pt x="3475" y="4324"/>
                  </a:lnTo>
                  <a:lnTo>
                    <a:pt x="5052" y="0"/>
                  </a:lnTo>
                  <a:lnTo>
                    <a:pt x="5048" y="0"/>
                  </a:lnTo>
                  <a:close/>
                  <a:moveTo>
                    <a:pt x="5099" y="0"/>
                  </a:moveTo>
                  <a:lnTo>
                    <a:pt x="3522" y="4324"/>
                  </a:lnTo>
                  <a:lnTo>
                    <a:pt x="3526" y="4324"/>
                  </a:lnTo>
                  <a:lnTo>
                    <a:pt x="5103" y="0"/>
                  </a:lnTo>
                  <a:lnTo>
                    <a:pt x="5099" y="0"/>
                  </a:lnTo>
                  <a:close/>
                  <a:moveTo>
                    <a:pt x="5150" y="0"/>
                  </a:moveTo>
                  <a:lnTo>
                    <a:pt x="3574" y="4324"/>
                  </a:lnTo>
                  <a:lnTo>
                    <a:pt x="3577" y="4324"/>
                  </a:lnTo>
                  <a:lnTo>
                    <a:pt x="5154" y="0"/>
                  </a:lnTo>
                  <a:lnTo>
                    <a:pt x="5150" y="0"/>
                  </a:lnTo>
                  <a:close/>
                  <a:moveTo>
                    <a:pt x="5201" y="0"/>
                  </a:moveTo>
                  <a:lnTo>
                    <a:pt x="3625" y="4324"/>
                  </a:lnTo>
                  <a:lnTo>
                    <a:pt x="3628" y="4324"/>
                  </a:lnTo>
                  <a:lnTo>
                    <a:pt x="5205" y="0"/>
                  </a:lnTo>
                  <a:lnTo>
                    <a:pt x="5201" y="0"/>
                  </a:lnTo>
                  <a:close/>
                  <a:moveTo>
                    <a:pt x="5252" y="0"/>
                  </a:moveTo>
                  <a:lnTo>
                    <a:pt x="3676" y="4324"/>
                  </a:lnTo>
                  <a:lnTo>
                    <a:pt x="3679" y="4324"/>
                  </a:lnTo>
                  <a:lnTo>
                    <a:pt x="5256" y="0"/>
                  </a:lnTo>
                  <a:lnTo>
                    <a:pt x="5252" y="0"/>
                  </a:lnTo>
                  <a:close/>
                  <a:moveTo>
                    <a:pt x="5304" y="0"/>
                  </a:moveTo>
                  <a:lnTo>
                    <a:pt x="3727" y="4324"/>
                  </a:lnTo>
                  <a:lnTo>
                    <a:pt x="3730" y="4324"/>
                  </a:lnTo>
                  <a:lnTo>
                    <a:pt x="5307" y="0"/>
                  </a:lnTo>
                  <a:lnTo>
                    <a:pt x="5304" y="0"/>
                  </a:lnTo>
                  <a:close/>
                  <a:moveTo>
                    <a:pt x="5355" y="0"/>
                  </a:moveTo>
                  <a:lnTo>
                    <a:pt x="3778" y="4324"/>
                  </a:lnTo>
                  <a:lnTo>
                    <a:pt x="3781" y="4324"/>
                  </a:lnTo>
                  <a:lnTo>
                    <a:pt x="5358" y="0"/>
                  </a:lnTo>
                  <a:lnTo>
                    <a:pt x="5355" y="0"/>
                  </a:lnTo>
                  <a:close/>
                  <a:moveTo>
                    <a:pt x="5406" y="0"/>
                  </a:moveTo>
                  <a:lnTo>
                    <a:pt x="3829" y="4324"/>
                  </a:lnTo>
                  <a:lnTo>
                    <a:pt x="3832" y="4324"/>
                  </a:lnTo>
                  <a:lnTo>
                    <a:pt x="5409" y="0"/>
                  </a:lnTo>
                  <a:lnTo>
                    <a:pt x="5406" y="0"/>
                  </a:lnTo>
                  <a:close/>
                  <a:moveTo>
                    <a:pt x="5457" y="0"/>
                  </a:moveTo>
                  <a:lnTo>
                    <a:pt x="3880" y="4324"/>
                  </a:lnTo>
                  <a:lnTo>
                    <a:pt x="3883" y="4324"/>
                  </a:lnTo>
                  <a:lnTo>
                    <a:pt x="5460" y="0"/>
                  </a:lnTo>
                  <a:lnTo>
                    <a:pt x="5457" y="0"/>
                  </a:lnTo>
                  <a:close/>
                  <a:moveTo>
                    <a:pt x="5508" y="0"/>
                  </a:moveTo>
                  <a:lnTo>
                    <a:pt x="3931" y="4324"/>
                  </a:lnTo>
                  <a:lnTo>
                    <a:pt x="3934" y="4324"/>
                  </a:lnTo>
                  <a:lnTo>
                    <a:pt x="5511" y="0"/>
                  </a:lnTo>
                  <a:lnTo>
                    <a:pt x="5508" y="0"/>
                  </a:lnTo>
                  <a:close/>
                  <a:moveTo>
                    <a:pt x="5559" y="0"/>
                  </a:moveTo>
                  <a:lnTo>
                    <a:pt x="3982" y="4324"/>
                  </a:lnTo>
                  <a:lnTo>
                    <a:pt x="3986" y="4324"/>
                  </a:lnTo>
                  <a:lnTo>
                    <a:pt x="5562" y="0"/>
                  </a:lnTo>
                  <a:lnTo>
                    <a:pt x="5559" y="0"/>
                  </a:lnTo>
                  <a:close/>
                  <a:moveTo>
                    <a:pt x="5610" y="0"/>
                  </a:moveTo>
                  <a:lnTo>
                    <a:pt x="4033" y="4324"/>
                  </a:lnTo>
                  <a:lnTo>
                    <a:pt x="4037" y="4324"/>
                  </a:lnTo>
                  <a:lnTo>
                    <a:pt x="5613" y="0"/>
                  </a:lnTo>
                  <a:lnTo>
                    <a:pt x="5610" y="0"/>
                  </a:lnTo>
                  <a:close/>
                  <a:moveTo>
                    <a:pt x="5661" y="0"/>
                  </a:moveTo>
                  <a:lnTo>
                    <a:pt x="4084" y="4324"/>
                  </a:lnTo>
                  <a:lnTo>
                    <a:pt x="4088" y="4324"/>
                  </a:lnTo>
                  <a:lnTo>
                    <a:pt x="5665" y="0"/>
                  </a:lnTo>
                  <a:lnTo>
                    <a:pt x="5661" y="0"/>
                  </a:lnTo>
                  <a:close/>
                  <a:moveTo>
                    <a:pt x="5712" y="0"/>
                  </a:moveTo>
                  <a:lnTo>
                    <a:pt x="4135" y="4324"/>
                  </a:lnTo>
                  <a:lnTo>
                    <a:pt x="4139" y="4324"/>
                  </a:lnTo>
                  <a:lnTo>
                    <a:pt x="5716" y="0"/>
                  </a:lnTo>
                  <a:lnTo>
                    <a:pt x="5712" y="0"/>
                  </a:lnTo>
                  <a:close/>
                  <a:moveTo>
                    <a:pt x="5762" y="0"/>
                  </a:moveTo>
                  <a:lnTo>
                    <a:pt x="4186" y="4324"/>
                  </a:lnTo>
                  <a:lnTo>
                    <a:pt x="4190" y="4324"/>
                  </a:lnTo>
                  <a:lnTo>
                    <a:pt x="5766" y="0"/>
                  </a:lnTo>
                  <a:lnTo>
                    <a:pt x="5762" y="0"/>
                  </a:lnTo>
                  <a:close/>
                  <a:moveTo>
                    <a:pt x="5813" y="0"/>
                  </a:moveTo>
                  <a:lnTo>
                    <a:pt x="4238" y="4324"/>
                  </a:lnTo>
                  <a:lnTo>
                    <a:pt x="4241" y="4324"/>
                  </a:lnTo>
                  <a:lnTo>
                    <a:pt x="5817" y="0"/>
                  </a:lnTo>
                  <a:lnTo>
                    <a:pt x="5813" y="0"/>
                  </a:lnTo>
                  <a:close/>
                  <a:moveTo>
                    <a:pt x="5864" y="0"/>
                  </a:moveTo>
                  <a:lnTo>
                    <a:pt x="4289" y="4324"/>
                  </a:lnTo>
                  <a:lnTo>
                    <a:pt x="4292" y="4324"/>
                  </a:lnTo>
                  <a:lnTo>
                    <a:pt x="5868" y="0"/>
                  </a:lnTo>
                  <a:lnTo>
                    <a:pt x="5864" y="0"/>
                  </a:lnTo>
                  <a:close/>
                  <a:moveTo>
                    <a:pt x="5915" y="0"/>
                  </a:moveTo>
                  <a:lnTo>
                    <a:pt x="4340" y="4324"/>
                  </a:lnTo>
                  <a:lnTo>
                    <a:pt x="4343" y="4324"/>
                  </a:lnTo>
                  <a:lnTo>
                    <a:pt x="5919" y="0"/>
                  </a:lnTo>
                  <a:lnTo>
                    <a:pt x="5915" y="0"/>
                  </a:lnTo>
                  <a:close/>
                  <a:moveTo>
                    <a:pt x="5967" y="0"/>
                  </a:moveTo>
                  <a:lnTo>
                    <a:pt x="4391" y="4324"/>
                  </a:lnTo>
                  <a:lnTo>
                    <a:pt x="4394" y="4324"/>
                  </a:lnTo>
                  <a:lnTo>
                    <a:pt x="5970" y="0"/>
                  </a:lnTo>
                  <a:lnTo>
                    <a:pt x="5967" y="0"/>
                  </a:lnTo>
                  <a:close/>
                  <a:moveTo>
                    <a:pt x="6018" y="0"/>
                  </a:moveTo>
                  <a:lnTo>
                    <a:pt x="4442" y="4324"/>
                  </a:lnTo>
                  <a:lnTo>
                    <a:pt x="4445" y="4324"/>
                  </a:lnTo>
                  <a:lnTo>
                    <a:pt x="6021" y="0"/>
                  </a:lnTo>
                  <a:lnTo>
                    <a:pt x="6018" y="0"/>
                  </a:lnTo>
                  <a:close/>
                  <a:moveTo>
                    <a:pt x="6069" y="0"/>
                  </a:moveTo>
                  <a:lnTo>
                    <a:pt x="4493" y="4324"/>
                  </a:lnTo>
                  <a:lnTo>
                    <a:pt x="4496" y="4324"/>
                  </a:lnTo>
                  <a:lnTo>
                    <a:pt x="6072" y="0"/>
                  </a:lnTo>
                  <a:lnTo>
                    <a:pt x="6069" y="0"/>
                  </a:lnTo>
                  <a:close/>
                  <a:moveTo>
                    <a:pt x="6120" y="0"/>
                  </a:moveTo>
                  <a:lnTo>
                    <a:pt x="4544" y="4324"/>
                  </a:lnTo>
                  <a:lnTo>
                    <a:pt x="4547" y="4324"/>
                  </a:lnTo>
                  <a:lnTo>
                    <a:pt x="6123" y="0"/>
                  </a:lnTo>
                  <a:lnTo>
                    <a:pt x="6120" y="0"/>
                  </a:lnTo>
                  <a:close/>
                  <a:moveTo>
                    <a:pt x="6171" y="0"/>
                  </a:moveTo>
                  <a:lnTo>
                    <a:pt x="4595" y="4324"/>
                  </a:lnTo>
                  <a:lnTo>
                    <a:pt x="4599" y="4324"/>
                  </a:lnTo>
                  <a:lnTo>
                    <a:pt x="6174" y="0"/>
                  </a:lnTo>
                  <a:lnTo>
                    <a:pt x="6171" y="0"/>
                  </a:lnTo>
                  <a:close/>
                  <a:moveTo>
                    <a:pt x="6222" y="0"/>
                  </a:moveTo>
                  <a:lnTo>
                    <a:pt x="4646" y="4324"/>
                  </a:lnTo>
                  <a:lnTo>
                    <a:pt x="4650" y="4324"/>
                  </a:lnTo>
                  <a:lnTo>
                    <a:pt x="6225" y="0"/>
                  </a:lnTo>
                  <a:lnTo>
                    <a:pt x="6222" y="0"/>
                  </a:lnTo>
                  <a:close/>
                  <a:moveTo>
                    <a:pt x="6273" y="0"/>
                  </a:moveTo>
                  <a:lnTo>
                    <a:pt x="4697" y="4324"/>
                  </a:lnTo>
                  <a:lnTo>
                    <a:pt x="4701" y="4324"/>
                  </a:lnTo>
                  <a:lnTo>
                    <a:pt x="6276" y="0"/>
                  </a:lnTo>
                  <a:lnTo>
                    <a:pt x="6273" y="0"/>
                  </a:lnTo>
                  <a:close/>
                  <a:moveTo>
                    <a:pt x="6324" y="0"/>
                  </a:moveTo>
                  <a:lnTo>
                    <a:pt x="4748" y="4324"/>
                  </a:lnTo>
                  <a:lnTo>
                    <a:pt x="4752" y="4324"/>
                  </a:lnTo>
                  <a:lnTo>
                    <a:pt x="6328" y="0"/>
                  </a:lnTo>
                  <a:lnTo>
                    <a:pt x="6324" y="0"/>
                  </a:lnTo>
                  <a:close/>
                  <a:moveTo>
                    <a:pt x="6375" y="0"/>
                  </a:moveTo>
                  <a:lnTo>
                    <a:pt x="4799" y="4324"/>
                  </a:lnTo>
                  <a:lnTo>
                    <a:pt x="4803" y="4324"/>
                  </a:lnTo>
                  <a:lnTo>
                    <a:pt x="6379" y="0"/>
                  </a:lnTo>
                  <a:lnTo>
                    <a:pt x="6375" y="0"/>
                  </a:lnTo>
                  <a:close/>
                  <a:moveTo>
                    <a:pt x="6426" y="0"/>
                  </a:moveTo>
                  <a:lnTo>
                    <a:pt x="4850" y="4324"/>
                  </a:lnTo>
                  <a:lnTo>
                    <a:pt x="4854" y="4324"/>
                  </a:lnTo>
                  <a:lnTo>
                    <a:pt x="6430" y="0"/>
                  </a:lnTo>
                  <a:lnTo>
                    <a:pt x="6426" y="0"/>
                  </a:lnTo>
                  <a:close/>
                  <a:moveTo>
                    <a:pt x="6477" y="0"/>
                  </a:moveTo>
                  <a:lnTo>
                    <a:pt x="4902" y="4324"/>
                  </a:lnTo>
                  <a:lnTo>
                    <a:pt x="4905" y="4324"/>
                  </a:lnTo>
                  <a:lnTo>
                    <a:pt x="6481" y="0"/>
                  </a:lnTo>
                  <a:lnTo>
                    <a:pt x="6477" y="0"/>
                  </a:lnTo>
                  <a:close/>
                  <a:moveTo>
                    <a:pt x="6528" y="0"/>
                  </a:moveTo>
                  <a:lnTo>
                    <a:pt x="4953" y="4324"/>
                  </a:lnTo>
                  <a:lnTo>
                    <a:pt x="4956" y="4324"/>
                  </a:lnTo>
                  <a:lnTo>
                    <a:pt x="6532" y="0"/>
                  </a:lnTo>
                  <a:lnTo>
                    <a:pt x="6528" y="0"/>
                  </a:lnTo>
                  <a:close/>
                  <a:moveTo>
                    <a:pt x="6283" y="4324"/>
                  </a:moveTo>
                  <a:lnTo>
                    <a:pt x="7678" y="498"/>
                  </a:lnTo>
                  <a:lnTo>
                    <a:pt x="7678" y="489"/>
                  </a:lnTo>
                  <a:lnTo>
                    <a:pt x="6280" y="4324"/>
                  </a:lnTo>
                  <a:lnTo>
                    <a:pt x="6283" y="4324"/>
                  </a:lnTo>
                  <a:close/>
                  <a:moveTo>
                    <a:pt x="6334" y="4324"/>
                  </a:moveTo>
                  <a:lnTo>
                    <a:pt x="7678" y="639"/>
                  </a:lnTo>
                  <a:lnTo>
                    <a:pt x="7678" y="630"/>
                  </a:lnTo>
                  <a:lnTo>
                    <a:pt x="6331" y="4324"/>
                  </a:lnTo>
                  <a:lnTo>
                    <a:pt x="6334" y="4324"/>
                  </a:lnTo>
                  <a:close/>
                  <a:moveTo>
                    <a:pt x="6385" y="4324"/>
                  </a:moveTo>
                  <a:lnTo>
                    <a:pt x="7678" y="779"/>
                  </a:lnTo>
                  <a:lnTo>
                    <a:pt x="7678" y="770"/>
                  </a:lnTo>
                  <a:lnTo>
                    <a:pt x="6382" y="4324"/>
                  </a:lnTo>
                  <a:lnTo>
                    <a:pt x="6385" y="4324"/>
                  </a:lnTo>
                  <a:close/>
                  <a:moveTo>
                    <a:pt x="6436" y="4324"/>
                  </a:moveTo>
                  <a:lnTo>
                    <a:pt x="7678" y="919"/>
                  </a:lnTo>
                  <a:lnTo>
                    <a:pt x="7678" y="910"/>
                  </a:lnTo>
                  <a:lnTo>
                    <a:pt x="6433" y="4324"/>
                  </a:lnTo>
                  <a:lnTo>
                    <a:pt x="6436" y="4324"/>
                  </a:lnTo>
                  <a:close/>
                  <a:moveTo>
                    <a:pt x="6487" y="4324"/>
                  </a:moveTo>
                  <a:lnTo>
                    <a:pt x="7678" y="1059"/>
                  </a:lnTo>
                  <a:lnTo>
                    <a:pt x="7678" y="1050"/>
                  </a:lnTo>
                  <a:lnTo>
                    <a:pt x="6484" y="4324"/>
                  </a:lnTo>
                  <a:lnTo>
                    <a:pt x="6487" y="4324"/>
                  </a:lnTo>
                  <a:close/>
                  <a:moveTo>
                    <a:pt x="6539" y="4324"/>
                  </a:moveTo>
                  <a:lnTo>
                    <a:pt x="7678" y="1199"/>
                  </a:lnTo>
                  <a:lnTo>
                    <a:pt x="7678" y="1190"/>
                  </a:lnTo>
                  <a:lnTo>
                    <a:pt x="6535" y="4324"/>
                  </a:lnTo>
                  <a:lnTo>
                    <a:pt x="6539" y="4324"/>
                  </a:lnTo>
                  <a:close/>
                  <a:moveTo>
                    <a:pt x="6590" y="4324"/>
                  </a:moveTo>
                  <a:lnTo>
                    <a:pt x="7678" y="1339"/>
                  </a:lnTo>
                  <a:lnTo>
                    <a:pt x="7678" y="1330"/>
                  </a:lnTo>
                  <a:lnTo>
                    <a:pt x="6586" y="4324"/>
                  </a:lnTo>
                  <a:lnTo>
                    <a:pt x="6590" y="4324"/>
                  </a:lnTo>
                  <a:close/>
                  <a:moveTo>
                    <a:pt x="6641" y="4324"/>
                  </a:moveTo>
                  <a:lnTo>
                    <a:pt x="7678" y="1479"/>
                  </a:lnTo>
                  <a:lnTo>
                    <a:pt x="7678" y="1470"/>
                  </a:lnTo>
                  <a:lnTo>
                    <a:pt x="6637" y="4324"/>
                  </a:lnTo>
                  <a:lnTo>
                    <a:pt x="6641" y="4324"/>
                  </a:lnTo>
                  <a:close/>
                  <a:moveTo>
                    <a:pt x="6692" y="4324"/>
                  </a:moveTo>
                  <a:lnTo>
                    <a:pt x="7678" y="1619"/>
                  </a:lnTo>
                  <a:lnTo>
                    <a:pt x="7678" y="1610"/>
                  </a:lnTo>
                  <a:lnTo>
                    <a:pt x="6688" y="4324"/>
                  </a:lnTo>
                  <a:lnTo>
                    <a:pt x="6692" y="4324"/>
                  </a:lnTo>
                  <a:close/>
                  <a:moveTo>
                    <a:pt x="6743" y="4324"/>
                  </a:moveTo>
                  <a:lnTo>
                    <a:pt x="7678" y="1760"/>
                  </a:lnTo>
                  <a:lnTo>
                    <a:pt x="7678" y="1751"/>
                  </a:lnTo>
                  <a:lnTo>
                    <a:pt x="6739" y="4324"/>
                  </a:lnTo>
                  <a:lnTo>
                    <a:pt x="6743" y="4324"/>
                  </a:lnTo>
                  <a:close/>
                  <a:moveTo>
                    <a:pt x="6794" y="4324"/>
                  </a:moveTo>
                  <a:lnTo>
                    <a:pt x="7678" y="1900"/>
                  </a:lnTo>
                  <a:lnTo>
                    <a:pt x="7678" y="1890"/>
                  </a:lnTo>
                  <a:lnTo>
                    <a:pt x="6791" y="4324"/>
                  </a:lnTo>
                  <a:lnTo>
                    <a:pt x="6794" y="4324"/>
                  </a:lnTo>
                  <a:close/>
                  <a:moveTo>
                    <a:pt x="6845" y="4324"/>
                  </a:moveTo>
                  <a:lnTo>
                    <a:pt x="7678" y="2040"/>
                  </a:lnTo>
                  <a:lnTo>
                    <a:pt x="7678" y="2030"/>
                  </a:lnTo>
                  <a:lnTo>
                    <a:pt x="6842" y="4324"/>
                  </a:lnTo>
                  <a:lnTo>
                    <a:pt x="6845" y="4324"/>
                  </a:lnTo>
                  <a:close/>
                  <a:moveTo>
                    <a:pt x="6896" y="4324"/>
                  </a:moveTo>
                  <a:lnTo>
                    <a:pt x="7678" y="2180"/>
                  </a:lnTo>
                  <a:lnTo>
                    <a:pt x="7678" y="2170"/>
                  </a:lnTo>
                  <a:lnTo>
                    <a:pt x="6893" y="4324"/>
                  </a:lnTo>
                  <a:lnTo>
                    <a:pt x="6896" y="4324"/>
                  </a:lnTo>
                  <a:close/>
                  <a:moveTo>
                    <a:pt x="6947" y="4324"/>
                  </a:moveTo>
                  <a:lnTo>
                    <a:pt x="7678" y="2320"/>
                  </a:lnTo>
                  <a:lnTo>
                    <a:pt x="7678" y="2310"/>
                  </a:lnTo>
                  <a:lnTo>
                    <a:pt x="6944" y="4324"/>
                  </a:lnTo>
                  <a:lnTo>
                    <a:pt x="6947" y="4324"/>
                  </a:lnTo>
                  <a:close/>
                  <a:moveTo>
                    <a:pt x="6998" y="4324"/>
                  </a:moveTo>
                  <a:lnTo>
                    <a:pt x="7678" y="2460"/>
                  </a:lnTo>
                  <a:lnTo>
                    <a:pt x="7678" y="2450"/>
                  </a:lnTo>
                  <a:lnTo>
                    <a:pt x="6995" y="4324"/>
                  </a:lnTo>
                  <a:lnTo>
                    <a:pt x="6998" y="4324"/>
                  </a:lnTo>
                  <a:close/>
                  <a:moveTo>
                    <a:pt x="7049" y="4324"/>
                  </a:moveTo>
                  <a:lnTo>
                    <a:pt x="7678" y="2600"/>
                  </a:lnTo>
                  <a:lnTo>
                    <a:pt x="7678" y="2590"/>
                  </a:lnTo>
                  <a:lnTo>
                    <a:pt x="7046" y="4324"/>
                  </a:lnTo>
                  <a:lnTo>
                    <a:pt x="7049" y="4324"/>
                  </a:lnTo>
                  <a:close/>
                  <a:moveTo>
                    <a:pt x="7100" y="4324"/>
                  </a:moveTo>
                  <a:lnTo>
                    <a:pt x="7678" y="2741"/>
                  </a:lnTo>
                  <a:lnTo>
                    <a:pt x="7678" y="2731"/>
                  </a:lnTo>
                  <a:lnTo>
                    <a:pt x="7097" y="4324"/>
                  </a:lnTo>
                  <a:lnTo>
                    <a:pt x="7100" y="4324"/>
                  </a:lnTo>
                  <a:close/>
                  <a:moveTo>
                    <a:pt x="7151" y="4324"/>
                  </a:moveTo>
                  <a:lnTo>
                    <a:pt x="7678" y="2880"/>
                  </a:lnTo>
                  <a:lnTo>
                    <a:pt x="7678" y="2871"/>
                  </a:lnTo>
                  <a:lnTo>
                    <a:pt x="7148" y="4324"/>
                  </a:lnTo>
                  <a:lnTo>
                    <a:pt x="7151" y="4324"/>
                  </a:lnTo>
                  <a:close/>
                  <a:moveTo>
                    <a:pt x="7203" y="4324"/>
                  </a:moveTo>
                  <a:lnTo>
                    <a:pt x="7678" y="3020"/>
                  </a:lnTo>
                  <a:lnTo>
                    <a:pt x="7678" y="3011"/>
                  </a:lnTo>
                  <a:lnTo>
                    <a:pt x="7199" y="4324"/>
                  </a:lnTo>
                  <a:lnTo>
                    <a:pt x="7203" y="4324"/>
                  </a:lnTo>
                  <a:close/>
                  <a:moveTo>
                    <a:pt x="7254" y="4324"/>
                  </a:moveTo>
                  <a:lnTo>
                    <a:pt x="7678" y="3160"/>
                  </a:lnTo>
                  <a:lnTo>
                    <a:pt x="7678" y="3151"/>
                  </a:lnTo>
                  <a:lnTo>
                    <a:pt x="7250" y="4324"/>
                  </a:lnTo>
                  <a:lnTo>
                    <a:pt x="7254" y="4324"/>
                  </a:lnTo>
                  <a:close/>
                  <a:moveTo>
                    <a:pt x="7305" y="4324"/>
                  </a:moveTo>
                  <a:lnTo>
                    <a:pt x="7678" y="3300"/>
                  </a:lnTo>
                  <a:lnTo>
                    <a:pt x="7678" y="3291"/>
                  </a:lnTo>
                  <a:lnTo>
                    <a:pt x="7301" y="4324"/>
                  </a:lnTo>
                  <a:lnTo>
                    <a:pt x="7305" y="4324"/>
                  </a:lnTo>
                  <a:close/>
                  <a:moveTo>
                    <a:pt x="7356" y="4324"/>
                  </a:moveTo>
                  <a:lnTo>
                    <a:pt x="7678" y="3440"/>
                  </a:lnTo>
                  <a:lnTo>
                    <a:pt x="7678" y="3431"/>
                  </a:lnTo>
                  <a:lnTo>
                    <a:pt x="7352" y="4324"/>
                  </a:lnTo>
                  <a:lnTo>
                    <a:pt x="7356" y="4324"/>
                  </a:lnTo>
                  <a:close/>
                  <a:moveTo>
                    <a:pt x="7407" y="4324"/>
                  </a:moveTo>
                  <a:lnTo>
                    <a:pt x="7678" y="3580"/>
                  </a:lnTo>
                  <a:lnTo>
                    <a:pt x="7678" y="3571"/>
                  </a:lnTo>
                  <a:lnTo>
                    <a:pt x="7403" y="4324"/>
                  </a:lnTo>
                  <a:lnTo>
                    <a:pt x="7407" y="4324"/>
                  </a:lnTo>
                  <a:close/>
                  <a:moveTo>
                    <a:pt x="7458" y="4324"/>
                  </a:moveTo>
                  <a:lnTo>
                    <a:pt x="7678" y="3720"/>
                  </a:lnTo>
                  <a:lnTo>
                    <a:pt x="7678" y="3711"/>
                  </a:lnTo>
                  <a:lnTo>
                    <a:pt x="7455" y="4324"/>
                  </a:lnTo>
                  <a:lnTo>
                    <a:pt x="7458" y="4324"/>
                  </a:lnTo>
                  <a:close/>
                  <a:moveTo>
                    <a:pt x="7509" y="4324"/>
                  </a:moveTo>
                  <a:lnTo>
                    <a:pt x="7678" y="3861"/>
                  </a:lnTo>
                  <a:lnTo>
                    <a:pt x="7678" y="3852"/>
                  </a:lnTo>
                  <a:lnTo>
                    <a:pt x="7506" y="4324"/>
                  </a:lnTo>
                  <a:lnTo>
                    <a:pt x="7509" y="4324"/>
                  </a:lnTo>
                  <a:close/>
                  <a:moveTo>
                    <a:pt x="7560" y="4324"/>
                  </a:moveTo>
                  <a:lnTo>
                    <a:pt x="7678" y="4001"/>
                  </a:lnTo>
                  <a:lnTo>
                    <a:pt x="7678" y="3992"/>
                  </a:lnTo>
                  <a:lnTo>
                    <a:pt x="7557" y="4324"/>
                  </a:lnTo>
                  <a:lnTo>
                    <a:pt x="7560" y="4324"/>
                  </a:lnTo>
                  <a:close/>
                  <a:moveTo>
                    <a:pt x="7611" y="4324"/>
                  </a:moveTo>
                  <a:lnTo>
                    <a:pt x="7678" y="4141"/>
                  </a:lnTo>
                  <a:lnTo>
                    <a:pt x="7678" y="4132"/>
                  </a:lnTo>
                  <a:lnTo>
                    <a:pt x="7608" y="4324"/>
                  </a:lnTo>
                  <a:lnTo>
                    <a:pt x="7611" y="4324"/>
                  </a:lnTo>
                  <a:close/>
                  <a:moveTo>
                    <a:pt x="7662" y="4324"/>
                  </a:moveTo>
                  <a:lnTo>
                    <a:pt x="7678" y="4281"/>
                  </a:lnTo>
                  <a:lnTo>
                    <a:pt x="7678" y="4272"/>
                  </a:lnTo>
                  <a:lnTo>
                    <a:pt x="7659" y="4324"/>
                  </a:lnTo>
                  <a:lnTo>
                    <a:pt x="7662" y="4324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E05693-CAC3-4D6A-A72E-2A410DC55C0C}"/>
                </a:ext>
              </a:extLst>
            </p:cNvPr>
            <p:cNvSpPr/>
            <p:nvPr userDrawn="1"/>
          </p:nvSpPr>
          <p:spPr>
            <a:xfrm>
              <a:off x="346668" y="381000"/>
              <a:ext cx="11435024" cy="58499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578B5F-2C11-9848-B79D-B1F72D7AEF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668" y="382588"/>
            <a:ext cx="11435024" cy="58483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Go to Insert &gt; Pictures and select picture file. </a:t>
            </a:r>
            <a:br>
              <a:rPr lang="en-US" dirty="0"/>
            </a:br>
            <a:r>
              <a:rPr lang="en-US" dirty="0"/>
              <a:t>On Mac: Set transparency to 50%. </a:t>
            </a:r>
            <a:br>
              <a:rPr lang="en-US" dirty="0"/>
            </a:br>
            <a:r>
              <a:rPr lang="en-US" dirty="0"/>
              <a:t>On PC: Use Format Painter to transfer transparency </a:t>
            </a:r>
            <a:br>
              <a:rPr lang="en-US" dirty="0"/>
            </a:br>
            <a:r>
              <a:rPr lang="en-US" dirty="0"/>
              <a:t>from example image on slide 2 of this template.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FCBB03-4949-2C46-A84A-83F9A2BB5BA1}"/>
              </a:ext>
            </a:extLst>
          </p:cNvPr>
          <p:cNvCxnSpPr>
            <a:cxnSpLocks/>
          </p:cNvCxnSpPr>
          <p:nvPr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FD75BD8-BED2-4018-8831-227788DBD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10" y="6343470"/>
            <a:ext cx="2788920" cy="3921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543381-295A-4452-B9A3-6CB7FD08DB22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1C66F95-BD2D-4776-BC5D-9751A518E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510" y="6343470"/>
            <a:ext cx="2788920" cy="39218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0C92C78-E62E-BC49-B650-548A8017DE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702" y="1384706"/>
            <a:ext cx="10515600" cy="2014537"/>
          </a:xfrm>
          <a:prstGeom prst="rect">
            <a:avLst/>
          </a:prstGeom>
        </p:spPr>
        <p:txBody>
          <a:bodyPr lIns="0" rIns="0" anchor="b"/>
          <a:lstStyle>
            <a:lvl1pPr algn="l">
              <a:lnSpc>
                <a:spcPct val="65000"/>
              </a:lnSpc>
              <a:defRPr sz="6000" b="1" i="0" cap="all" baseline="0">
                <a:solidFill>
                  <a:schemeClr val="bg1"/>
                </a:solidFill>
                <a:latin typeface="Franklin Gothic Heavy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SLIDE STYLE w/ image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14FBCE-07F0-564C-AF72-CFB5912CB3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9702" y="3399501"/>
            <a:ext cx="1209208" cy="87089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3964729-C203-3344-86EC-DECED1EFCC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176" y="5014082"/>
            <a:ext cx="3544888" cy="22508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Presenter Name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87C45D3-75F9-7B4F-B7C0-F5C4D18A00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702" y="5219555"/>
            <a:ext cx="3545361" cy="26428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Presenter 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2108129-156C-824A-8480-3C9FD221CC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702" y="5430845"/>
            <a:ext cx="3545361" cy="26428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Presented to Lorem Ipsum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506257A-82F7-D44F-884F-6DA1FCEB82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702" y="5662304"/>
            <a:ext cx="3545361" cy="29071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 00/00/00</a:t>
            </a:r>
          </a:p>
        </p:txBody>
      </p:sp>
    </p:spTree>
    <p:extLst>
      <p:ext uri="{BB962C8B-B14F-4D97-AF65-F5344CB8AC3E}">
        <p14:creationId xmlns:p14="http://schemas.microsoft.com/office/powerpoint/2010/main" val="22195610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920B55-A2F1-4879-9B41-31B442109CDF}"/>
              </a:ext>
            </a:extLst>
          </p:cNvPr>
          <p:cNvGrpSpPr/>
          <p:nvPr userDrawn="1"/>
        </p:nvGrpSpPr>
        <p:grpSpPr>
          <a:xfrm>
            <a:off x="1588" y="-3175"/>
            <a:ext cx="12188825" cy="6864350"/>
            <a:chOff x="1588" y="-3175"/>
            <a:chExt cx="12188825" cy="6864350"/>
          </a:xfrm>
        </p:grpSpPr>
        <p:sp>
          <p:nvSpPr>
            <p:cNvPr id="8" name="Freeform 859">
              <a:extLst>
                <a:ext uri="{FF2B5EF4-FFF2-40B4-BE49-F238E27FC236}">
                  <a16:creationId xmlns:a16="http://schemas.microsoft.com/office/drawing/2014/main" id="{4C448F17-3341-488D-92B3-103B6333CF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8" y="-3175"/>
              <a:ext cx="12188825" cy="6864350"/>
            </a:xfrm>
            <a:custGeom>
              <a:avLst/>
              <a:gdLst>
                <a:gd name="T0" fmla="*/ 146 w 7678"/>
                <a:gd name="T1" fmla="*/ 0 h 4324"/>
                <a:gd name="T2" fmla="*/ 299 w 7678"/>
                <a:gd name="T3" fmla="*/ 0 h 4324"/>
                <a:gd name="T4" fmla="*/ 452 w 7678"/>
                <a:gd name="T5" fmla="*/ 0 h 4324"/>
                <a:gd name="T6" fmla="*/ 1983 w 7678"/>
                <a:gd name="T7" fmla="*/ 0 h 4324"/>
                <a:gd name="T8" fmla="*/ 2188 w 7678"/>
                <a:gd name="T9" fmla="*/ 0 h 4324"/>
                <a:gd name="T10" fmla="*/ 2341 w 7678"/>
                <a:gd name="T11" fmla="*/ 0 h 4324"/>
                <a:gd name="T12" fmla="*/ 2494 w 7678"/>
                <a:gd name="T13" fmla="*/ 0 h 4324"/>
                <a:gd name="T14" fmla="*/ 2647 w 7678"/>
                <a:gd name="T15" fmla="*/ 0 h 4324"/>
                <a:gd name="T16" fmla="*/ 2801 w 7678"/>
                <a:gd name="T17" fmla="*/ 0 h 4324"/>
                <a:gd name="T18" fmla="*/ 2954 w 7678"/>
                <a:gd name="T19" fmla="*/ 0 h 4324"/>
                <a:gd name="T20" fmla="*/ 3107 w 7678"/>
                <a:gd name="T21" fmla="*/ 0 h 4324"/>
                <a:gd name="T22" fmla="*/ 3260 w 7678"/>
                <a:gd name="T23" fmla="*/ 0 h 4324"/>
                <a:gd name="T24" fmla="*/ 3414 w 7678"/>
                <a:gd name="T25" fmla="*/ 0 h 4324"/>
                <a:gd name="T26" fmla="*/ 3567 w 7678"/>
                <a:gd name="T27" fmla="*/ 0 h 4324"/>
                <a:gd name="T28" fmla="*/ 3720 w 7678"/>
                <a:gd name="T29" fmla="*/ 0 h 4324"/>
                <a:gd name="T30" fmla="*/ 3873 w 7678"/>
                <a:gd name="T31" fmla="*/ 0 h 4324"/>
                <a:gd name="T32" fmla="*/ 4027 w 7678"/>
                <a:gd name="T33" fmla="*/ 0 h 4324"/>
                <a:gd name="T34" fmla="*/ 4180 w 7678"/>
                <a:gd name="T35" fmla="*/ 0 h 4324"/>
                <a:gd name="T36" fmla="*/ 605 w 7678"/>
                <a:gd name="T37" fmla="*/ 0 h 4324"/>
                <a:gd name="T38" fmla="*/ 758 w 7678"/>
                <a:gd name="T39" fmla="*/ 0 h 4324"/>
                <a:gd name="T40" fmla="*/ 912 w 7678"/>
                <a:gd name="T41" fmla="*/ 0 h 4324"/>
                <a:gd name="T42" fmla="*/ 1065 w 7678"/>
                <a:gd name="T43" fmla="*/ 0 h 4324"/>
                <a:gd name="T44" fmla="*/ 1218 w 7678"/>
                <a:gd name="T45" fmla="*/ 0 h 4324"/>
                <a:gd name="T46" fmla="*/ 1371 w 7678"/>
                <a:gd name="T47" fmla="*/ 0 h 4324"/>
                <a:gd name="T48" fmla="*/ 1525 w 7678"/>
                <a:gd name="T49" fmla="*/ 0 h 4324"/>
                <a:gd name="T50" fmla="*/ 1681 w 7678"/>
                <a:gd name="T51" fmla="*/ 0 h 4324"/>
                <a:gd name="T52" fmla="*/ 1835 w 7678"/>
                <a:gd name="T53" fmla="*/ 0 h 4324"/>
                <a:gd name="T54" fmla="*/ 6634 w 7678"/>
                <a:gd name="T55" fmla="*/ 0 h 4324"/>
                <a:gd name="T56" fmla="*/ 6736 w 7678"/>
                <a:gd name="T57" fmla="*/ 0 h 4324"/>
                <a:gd name="T58" fmla="*/ 6889 w 7678"/>
                <a:gd name="T59" fmla="*/ 0 h 4324"/>
                <a:gd name="T60" fmla="*/ 7043 w 7678"/>
                <a:gd name="T61" fmla="*/ 0 h 4324"/>
                <a:gd name="T62" fmla="*/ 7196 w 7678"/>
                <a:gd name="T63" fmla="*/ 0 h 4324"/>
                <a:gd name="T64" fmla="*/ 7349 w 7678"/>
                <a:gd name="T65" fmla="*/ 0 h 4324"/>
                <a:gd name="T66" fmla="*/ 7502 w 7678"/>
                <a:gd name="T67" fmla="*/ 0 h 4324"/>
                <a:gd name="T68" fmla="*/ 7656 w 7678"/>
                <a:gd name="T69" fmla="*/ 0 h 4324"/>
                <a:gd name="T70" fmla="*/ 6229 w 7678"/>
                <a:gd name="T71" fmla="*/ 4324 h 4324"/>
                <a:gd name="T72" fmla="*/ 4388 w 7678"/>
                <a:gd name="T73" fmla="*/ 0 h 4324"/>
                <a:gd name="T74" fmla="*/ 4541 w 7678"/>
                <a:gd name="T75" fmla="*/ 0 h 4324"/>
                <a:gd name="T76" fmla="*/ 4694 w 7678"/>
                <a:gd name="T77" fmla="*/ 0 h 4324"/>
                <a:gd name="T78" fmla="*/ 4847 w 7678"/>
                <a:gd name="T79" fmla="*/ 0 h 4324"/>
                <a:gd name="T80" fmla="*/ 5000 w 7678"/>
                <a:gd name="T81" fmla="*/ 0 h 4324"/>
                <a:gd name="T82" fmla="*/ 5154 w 7678"/>
                <a:gd name="T83" fmla="*/ 0 h 4324"/>
                <a:gd name="T84" fmla="*/ 5307 w 7678"/>
                <a:gd name="T85" fmla="*/ 0 h 4324"/>
                <a:gd name="T86" fmla="*/ 5460 w 7678"/>
                <a:gd name="T87" fmla="*/ 0 h 4324"/>
                <a:gd name="T88" fmla="*/ 5613 w 7678"/>
                <a:gd name="T89" fmla="*/ 0 h 4324"/>
                <a:gd name="T90" fmla="*/ 5766 w 7678"/>
                <a:gd name="T91" fmla="*/ 0 h 4324"/>
                <a:gd name="T92" fmla="*/ 5919 w 7678"/>
                <a:gd name="T93" fmla="*/ 0 h 4324"/>
                <a:gd name="T94" fmla="*/ 6072 w 7678"/>
                <a:gd name="T95" fmla="*/ 0 h 4324"/>
                <a:gd name="T96" fmla="*/ 6225 w 7678"/>
                <a:gd name="T97" fmla="*/ 0 h 4324"/>
                <a:gd name="T98" fmla="*/ 6379 w 7678"/>
                <a:gd name="T99" fmla="*/ 0 h 4324"/>
                <a:gd name="T100" fmla="*/ 6532 w 7678"/>
                <a:gd name="T101" fmla="*/ 0 h 4324"/>
                <a:gd name="T102" fmla="*/ 6382 w 7678"/>
                <a:gd name="T103" fmla="*/ 4324 h 4324"/>
                <a:gd name="T104" fmla="*/ 6535 w 7678"/>
                <a:gd name="T105" fmla="*/ 4324 h 4324"/>
                <a:gd name="T106" fmla="*/ 6688 w 7678"/>
                <a:gd name="T107" fmla="*/ 4324 h 4324"/>
                <a:gd name="T108" fmla="*/ 6842 w 7678"/>
                <a:gd name="T109" fmla="*/ 4324 h 4324"/>
                <a:gd name="T110" fmla="*/ 6995 w 7678"/>
                <a:gd name="T111" fmla="*/ 4324 h 4324"/>
                <a:gd name="T112" fmla="*/ 7148 w 7678"/>
                <a:gd name="T113" fmla="*/ 4324 h 4324"/>
                <a:gd name="T114" fmla="*/ 7301 w 7678"/>
                <a:gd name="T115" fmla="*/ 4324 h 4324"/>
                <a:gd name="T116" fmla="*/ 7455 w 7678"/>
                <a:gd name="T117" fmla="*/ 4324 h 4324"/>
                <a:gd name="T118" fmla="*/ 7608 w 7678"/>
                <a:gd name="T119" fmla="*/ 4324 h 4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78" h="4324">
                  <a:moveTo>
                    <a:pt x="47" y="0"/>
                  </a:moveTo>
                  <a:lnTo>
                    <a:pt x="0" y="128"/>
                  </a:lnTo>
                  <a:lnTo>
                    <a:pt x="0" y="119"/>
                  </a:lnTo>
                  <a:lnTo>
                    <a:pt x="43" y="0"/>
                  </a:lnTo>
                  <a:lnTo>
                    <a:pt x="47" y="0"/>
                  </a:lnTo>
                  <a:close/>
                  <a:moveTo>
                    <a:pt x="94" y="0"/>
                  </a:moveTo>
                  <a:lnTo>
                    <a:pt x="0" y="259"/>
                  </a:lnTo>
                  <a:lnTo>
                    <a:pt x="0" y="268"/>
                  </a:lnTo>
                  <a:lnTo>
                    <a:pt x="98" y="0"/>
                  </a:lnTo>
                  <a:lnTo>
                    <a:pt x="94" y="0"/>
                  </a:lnTo>
                  <a:close/>
                  <a:moveTo>
                    <a:pt x="146" y="0"/>
                  </a:moveTo>
                  <a:lnTo>
                    <a:pt x="0" y="399"/>
                  </a:lnTo>
                  <a:lnTo>
                    <a:pt x="0" y="408"/>
                  </a:lnTo>
                  <a:lnTo>
                    <a:pt x="149" y="0"/>
                  </a:lnTo>
                  <a:lnTo>
                    <a:pt x="146" y="0"/>
                  </a:lnTo>
                  <a:close/>
                  <a:moveTo>
                    <a:pt x="197" y="0"/>
                  </a:moveTo>
                  <a:lnTo>
                    <a:pt x="0" y="539"/>
                  </a:lnTo>
                  <a:lnTo>
                    <a:pt x="0" y="549"/>
                  </a:lnTo>
                  <a:lnTo>
                    <a:pt x="200" y="0"/>
                  </a:lnTo>
                  <a:lnTo>
                    <a:pt x="197" y="0"/>
                  </a:lnTo>
                  <a:close/>
                  <a:moveTo>
                    <a:pt x="248" y="0"/>
                  </a:moveTo>
                  <a:lnTo>
                    <a:pt x="0" y="680"/>
                  </a:lnTo>
                  <a:lnTo>
                    <a:pt x="0" y="689"/>
                  </a:lnTo>
                  <a:lnTo>
                    <a:pt x="251" y="0"/>
                  </a:lnTo>
                  <a:lnTo>
                    <a:pt x="248" y="0"/>
                  </a:lnTo>
                  <a:close/>
                  <a:moveTo>
                    <a:pt x="299" y="0"/>
                  </a:moveTo>
                  <a:lnTo>
                    <a:pt x="0" y="820"/>
                  </a:lnTo>
                  <a:lnTo>
                    <a:pt x="0" y="829"/>
                  </a:lnTo>
                  <a:lnTo>
                    <a:pt x="302" y="0"/>
                  </a:lnTo>
                  <a:lnTo>
                    <a:pt x="299" y="0"/>
                  </a:lnTo>
                  <a:close/>
                  <a:moveTo>
                    <a:pt x="350" y="0"/>
                  </a:moveTo>
                  <a:lnTo>
                    <a:pt x="0" y="960"/>
                  </a:lnTo>
                  <a:lnTo>
                    <a:pt x="0" y="969"/>
                  </a:lnTo>
                  <a:lnTo>
                    <a:pt x="353" y="0"/>
                  </a:lnTo>
                  <a:lnTo>
                    <a:pt x="350" y="0"/>
                  </a:lnTo>
                  <a:close/>
                  <a:moveTo>
                    <a:pt x="401" y="0"/>
                  </a:moveTo>
                  <a:lnTo>
                    <a:pt x="0" y="1099"/>
                  </a:lnTo>
                  <a:lnTo>
                    <a:pt x="0" y="1109"/>
                  </a:lnTo>
                  <a:lnTo>
                    <a:pt x="404" y="0"/>
                  </a:lnTo>
                  <a:lnTo>
                    <a:pt x="401" y="0"/>
                  </a:lnTo>
                  <a:close/>
                  <a:moveTo>
                    <a:pt x="452" y="0"/>
                  </a:moveTo>
                  <a:lnTo>
                    <a:pt x="0" y="1239"/>
                  </a:lnTo>
                  <a:lnTo>
                    <a:pt x="0" y="1249"/>
                  </a:lnTo>
                  <a:lnTo>
                    <a:pt x="455" y="0"/>
                  </a:lnTo>
                  <a:lnTo>
                    <a:pt x="452" y="0"/>
                  </a:lnTo>
                  <a:close/>
                  <a:moveTo>
                    <a:pt x="503" y="0"/>
                  </a:moveTo>
                  <a:lnTo>
                    <a:pt x="0" y="1379"/>
                  </a:lnTo>
                  <a:lnTo>
                    <a:pt x="0" y="1389"/>
                  </a:lnTo>
                  <a:lnTo>
                    <a:pt x="507" y="0"/>
                  </a:lnTo>
                  <a:lnTo>
                    <a:pt x="503" y="0"/>
                  </a:lnTo>
                  <a:close/>
                  <a:moveTo>
                    <a:pt x="2034" y="0"/>
                  </a:moveTo>
                  <a:lnTo>
                    <a:pt x="459" y="4324"/>
                  </a:lnTo>
                  <a:lnTo>
                    <a:pt x="462" y="4324"/>
                  </a:lnTo>
                  <a:lnTo>
                    <a:pt x="2038" y="0"/>
                  </a:lnTo>
                  <a:lnTo>
                    <a:pt x="2034" y="0"/>
                  </a:lnTo>
                  <a:close/>
                  <a:moveTo>
                    <a:pt x="1983" y="0"/>
                  </a:moveTo>
                  <a:lnTo>
                    <a:pt x="408" y="4324"/>
                  </a:lnTo>
                  <a:lnTo>
                    <a:pt x="411" y="4324"/>
                  </a:lnTo>
                  <a:lnTo>
                    <a:pt x="1987" y="0"/>
                  </a:lnTo>
                  <a:lnTo>
                    <a:pt x="1983" y="0"/>
                  </a:lnTo>
                  <a:close/>
                  <a:moveTo>
                    <a:pt x="2086" y="0"/>
                  </a:moveTo>
                  <a:lnTo>
                    <a:pt x="510" y="4324"/>
                  </a:lnTo>
                  <a:lnTo>
                    <a:pt x="513" y="4324"/>
                  </a:lnTo>
                  <a:lnTo>
                    <a:pt x="2089" y="0"/>
                  </a:lnTo>
                  <a:lnTo>
                    <a:pt x="2086" y="0"/>
                  </a:lnTo>
                  <a:close/>
                  <a:moveTo>
                    <a:pt x="2137" y="0"/>
                  </a:moveTo>
                  <a:lnTo>
                    <a:pt x="561" y="4324"/>
                  </a:lnTo>
                  <a:lnTo>
                    <a:pt x="564" y="4324"/>
                  </a:lnTo>
                  <a:lnTo>
                    <a:pt x="2140" y="0"/>
                  </a:lnTo>
                  <a:lnTo>
                    <a:pt x="2137" y="0"/>
                  </a:lnTo>
                  <a:close/>
                  <a:moveTo>
                    <a:pt x="2188" y="0"/>
                  </a:moveTo>
                  <a:lnTo>
                    <a:pt x="612" y="4324"/>
                  </a:lnTo>
                  <a:lnTo>
                    <a:pt x="615" y="4324"/>
                  </a:lnTo>
                  <a:lnTo>
                    <a:pt x="2191" y="0"/>
                  </a:lnTo>
                  <a:lnTo>
                    <a:pt x="2188" y="0"/>
                  </a:lnTo>
                  <a:close/>
                  <a:moveTo>
                    <a:pt x="2239" y="0"/>
                  </a:moveTo>
                  <a:lnTo>
                    <a:pt x="663" y="4324"/>
                  </a:lnTo>
                  <a:lnTo>
                    <a:pt x="666" y="4324"/>
                  </a:lnTo>
                  <a:lnTo>
                    <a:pt x="2242" y="0"/>
                  </a:lnTo>
                  <a:lnTo>
                    <a:pt x="2239" y="0"/>
                  </a:lnTo>
                  <a:close/>
                  <a:moveTo>
                    <a:pt x="2290" y="0"/>
                  </a:moveTo>
                  <a:lnTo>
                    <a:pt x="714" y="4324"/>
                  </a:lnTo>
                  <a:lnTo>
                    <a:pt x="718" y="4324"/>
                  </a:lnTo>
                  <a:lnTo>
                    <a:pt x="2293" y="0"/>
                  </a:lnTo>
                  <a:lnTo>
                    <a:pt x="2290" y="0"/>
                  </a:lnTo>
                  <a:close/>
                  <a:moveTo>
                    <a:pt x="2341" y="0"/>
                  </a:moveTo>
                  <a:lnTo>
                    <a:pt x="765" y="4324"/>
                  </a:lnTo>
                  <a:lnTo>
                    <a:pt x="769" y="4324"/>
                  </a:lnTo>
                  <a:lnTo>
                    <a:pt x="2344" y="0"/>
                  </a:lnTo>
                  <a:lnTo>
                    <a:pt x="2341" y="0"/>
                  </a:lnTo>
                  <a:close/>
                  <a:moveTo>
                    <a:pt x="2392" y="0"/>
                  </a:moveTo>
                  <a:lnTo>
                    <a:pt x="816" y="4324"/>
                  </a:lnTo>
                  <a:lnTo>
                    <a:pt x="820" y="4324"/>
                  </a:lnTo>
                  <a:lnTo>
                    <a:pt x="2395" y="0"/>
                  </a:lnTo>
                  <a:lnTo>
                    <a:pt x="2392" y="0"/>
                  </a:lnTo>
                  <a:close/>
                  <a:moveTo>
                    <a:pt x="2443" y="0"/>
                  </a:moveTo>
                  <a:lnTo>
                    <a:pt x="867" y="4324"/>
                  </a:lnTo>
                  <a:lnTo>
                    <a:pt x="871" y="4324"/>
                  </a:lnTo>
                  <a:lnTo>
                    <a:pt x="2447" y="0"/>
                  </a:lnTo>
                  <a:lnTo>
                    <a:pt x="2443" y="0"/>
                  </a:lnTo>
                  <a:close/>
                  <a:moveTo>
                    <a:pt x="2494" y="0"/>
                  </a:moveTo>
                  <a:lnTo>
                    <a:pt x="918" y="4324"/>
                  </a:lnTo>
                  <a:lnTo>
                    <a:pt x="922" y="4324"/>
                  </a:lnTo>
                  <a:lnTo>
                    <a:pt x="2498" y="0"/>
                  </a:lnTo>
                  <a:lnTo>
                    <a:pt x="2494" y="0"/>
                  </a:lnTo>
                  <a:close/>
                  <a:moveTo>
                    <a:pt x="2545" y="0"/>
                  </a:moveTo>
                  <a:lnTo>
                    <a:pt x="969" y="4324"/>
                  </a:lnTo>
                  <a:lnTo>
                    <a:pt x="973" y="4324"/>
                  </a:lnTo>
                  <a:lnTo>
                    <a:pt x="2549" y="0"/>
                  </a:lnTo>
                  <a:lnTo>
                    <a:pt x="2545" y="0"/>
                  </a:lnTo>
                  <a:close/>
                  <a:moveTo>
                    <a:pt x="2596" y="0"/>
                  </a:moveTo>
                  <a:lnTo>
                    <a:pt x="1021" y="4324"/>
                  </a:lnTo>
                  <a:lnTo>
                    <a:pt x="1024" y="4324"/>
                  </a:lnTo>
                  <a:lnTo>
                    <a:pt x="2600" y="0"/>
                  </a:lnTo>
                  <a:lnTo>
                    <a:pt x="2596" y="0"/>
                  </a:lnTo>
                  <a:close/>
                  <a:moveTo>
                    <a:pt x="2647" y="0"/>
                  </a:moveTo>
                  <a:lnTo>
                    <a:pt x="1072" y="4324"/>
                  </a:lnTo>
                  <a:lnTo>
                    <a:pt x="1075" y="4324"/>
                  </a:lnTo>
                  <a:lnTo>
                    <a:pt x="2651" y="0"/>
                  </a:lnTo>
                  <a:lnTo>
                    <a:pt x="2647" y="0"/>
                  </a:lnTo>
                  <a:close/>
                  <a:moveTo>
                    <a:pt x="2699" y="0"/>
                  </a:moveTo>
                  <a:lnTo>
                    <a:pt x="1123" y="4324"/>
                  </a:lnTo>
                  <a:lnTo>
                    <a:pt x="1126" y="4324"/>
                  </a:lnTo>
                  <a:lnTo>
                    <a:pt x="2702" y="0"/>
                  </a:lnTo>
                  <a:lnTo>
                    <a:pt x="2699" y="0"/>
                  </a:lnTo>
                  <a:close/>
                  <a:moveTo>
                    <a:pt x="2750" y="0"/>
                  </a:moveTo>
                  <a:lnTo>
                    <a:pt x="1174" y="4324"/>
                  </a:lnTo>
                  <a:lnTo>
                    <a:pt x="1177" y="4324"/>
                  </a:lnTo>
                  <a:lnTo>
                    <a:pt x="2753" y="0"/>
                  </a:lnTo>
                  <a:lnTo>
                    <a:pt x="2750" y="0"/>
                  </a:lnTo>
                  <a:close/>
                  <a:moveTo>
                    <a:pt x="2801" y="0"/>
                  </a:moveTo>
                  <a:lnTo>
                    <a:pt x="1225" y="4324"/>
                  </a:lnTo>
                  <a:lnTo>
                    <a:pt x="1228" y="4324"/>
                  </a:lnTo>
                  <a:lnTo>
                    <a:pt x="2804" y="0"/>
                  </a:lnTo>
                  <a:lnTo>
                    <a:pt x="2801" y="0"/>
                  </a:lnTo>
                  <a:close/>
                  <a:moveTo>
                    <a:pt x="2852" y="0"/>
                  </a:moveTo>
                  <a:lnTo>
                    <a:pt x="1276" y="4324"/>
                  </a:lnTo>
                  <a:lnTo>
                    <a:pt x="1279" y="4324"/>
                  </a:lnTo>
                  <a:lnTo>
                    <a:pt x="2855" y="0"/>
                  </a:lnTo>
                  <a:lnTo>
                    <a:pt x="2852" y="0"/>
                  </a:lnTo>
                  <a:close/>
                  <a:moveTo>
                    <a:pt x="2903" y="0"/>
                  </a:moveTo>
                  <a:lnTo>
                    <a:pt x="1327" y="4324"/>
                  </a:lnTo>
                  <a:lnTo>
                    <a:pt x="1330" y="4324"/>
                  </a:lnTo>
                  <a:lnTo>
                    <a:pt x="2906" y="0"/>
                  </a:lnTo>
                  <a:lnTo>
                    <a:pt x="2903" y="0"/>
                  </a:lnTo>
                  <a:close/>
                  <a:moveTo>
                    <a:pt x="2954" y="0"/>
                  </a:moveTo>
                  <a:lnTo>
                    <a:pt x="1378" y="4324"/>
                  </a:lnTo>
                  <a:lnTo>
                    <a:pt x="1382" y="4324"/>
                  </a:lnTo>
                  <a:lnTo>
                    <a:pt x="2957" y="0"/>
                  </a:lnTo>
                  <a:lnTo>
                    <a:pt x="2954" y="0"/>
                  </a:lnTo>
                  <a:close/>
                  <a:moveTo>
                    <a:pt x="3005" y="0"/>
                  </a:moveTo>
                  <a:lnTo>
                    <a:pt x="1429" y="4324"/>
                  </a:lnTo>
                  <a:lnTo>
                    <a:pt x="1433" y="4324"/>
                  </a:lnTo>
                  <a:lnTo>
                    <a:pt x="3008" y="0"/>
                  </a:lnTo>
                  <a:lnTo>
                    <a:pt x="3005" y="0"/>
                  </a:lnTo>
                  <a:close/>
                  <a:moveTo>
                    <a:pt x="3056" y="0"/>
                  </a:moveTo>
                  <a:lnTo>
                    <a:pt x="1480" y="4324"/>
                  </a:lnTo>
                  <a:lnTo>
                    <a:pt x="1484" y="4324"/>
                  </a:lnTo>
                  <a:lnTo>
                    <a:pt x="3059" y="0"/>
                  </a:lnTo>
                  <a:lnTo>
                    <a:pt x="3056" y="0"/>
                  </a:lnTo>
                  <a:close/>
                  <a:moveTo>
                    <a:pt x="3107" y="0"/>
                  </a:moveTo>
                  <a:lnTo>
                    <a:pt x="1531" y="4324"/>
                  </a:lnTo>
                  <a:lnTo>
                    <a:pt x="1535" y="4324"/>
                  </a:lnTo>
                  <a:lnTo>
                    <a:pt x="3111" y="0"/>
                  </a:lnTo>
                  <a:lnTo>
                    <a:pt x="3107" y="0"/>
                  </a:lnTo>
                  <a:close/>
                  <a:moveTo>
                    <a:pt x="3158" y="0"/>
                  </a:moveTo>
                  <a:lnTo>
                    <a:pt x="1582" y="4324"/>
                  </a:lnTo>
                  <a:lnTo>
                    <a:pt x="1586" y="4324"/>
                  </a:lnTo>
                  <a:lnTo>
                    <a:pt x="3162" y="0"/>
                  </a:lnTo>
                  <a:lnTo>
                    <a:pt x="3158" y="0"/>
                  </a:lnTo>
                  <a:close/>
                  <a:moveTo>
                    <a:pt x="3209" y="0"/>
                  </a:moveTo>
                  <a:lnTo>
                    <a:pt x="1634" y="4324"/>
                  </a:lnTo>
                  <a:lnTo>
                    <a:pt x="1637" y="4324"/>
                  </a:lnTo>
                  <a:lnTo>
                    <a:pt x="3213" y="0"/>
                  </a:lnTo>
                  <a:lnTo>
                    <a:pt x="3209" y="0"/>
                  </a:lnTo>
                  <a:close/>
                  <a:moveTo>
                    <a:pt x="3260" y="0"/>
                  </a:moveTo>
                  <a:lnTo>
                    <a:pt x="1685" y="4324"/>
                  </a:lnTo>
                  <a:lnTo>
                    <a:pt x="1688" y="4324"/>
                  </a:lnTo>
                  <a:lnTo>
                    <a:pt x="3264" y="0"/>
                  </a:lnTo>
                  <a:lnTo>
                    <a:pt x="3260" y="0"/>
                  </a:lnTo>
                  <a:close/>
                  <a:moveTo>
                    <a:pt x="3311" y="0"/>
                  </a:moveTo>
                  <a:lnTo>
                    <a:pt x="1736" y="4324"/>
                  </a:lnTo>
                  <a:lnTo>
                    <a:pt x="1739" y="4324"/>
                  </a:lnTo>
                  <a:lnTo>
                    <a:pt x="3315" y="0"/>
                  </a:lnTo>
                  <a:lnTo>
                    <a:pt x="3311" y="0"/>
                  </a:lnTo>
                  <a:close/>
                  <a:moveTo>
                    <a:pt x="3363" y="0"/>
                  </a:moveTo>
                  <a:lnTo>
                    <a:pt x="1787" y="4324"/>
                  </a:lnTo>
                  <a:lnTo>
                    <a:pt x="1790" y="4324"/>
                  </a:lnTo>
                  <a:lnTo>
                    <a:pt x="3366" y="0"/>
                  </a:lnTo>
                  <a:lnTo>
                    <a:pt x="3363" y="0"/>
                  </a:lnTo>
                  <a:close/>
                  <a:moveTo>
                    <a:pt x="3414" y="0"/>
                  </a:moveTo>
                  <a:lnTo>
                    <a:pt x="1838" y="4324"/>
                  </a:lnTo>
                  <a:lnTo>
                    <a:pt x="1841" y="4324"/>
                  </a:lnTo>
                  <a:lnTo>
                    <a:pt x="3417" y="0"/>
                  </a:lnTo>
                  <a:lnTo>
                    <a:pt x="3414" y="0"/>
                  </a:lnTo>
                  <a:close/>
                  <a:moveTo>
                    <a:pt x="3465" y="0"/>
                  </a:moveTo>
                  <a:lnTo>
                    <a:pt x="1889" y="4324"/>
                  </a:lnTo>
                  <a:lnTo>
                    <a:pt x="1892" y="4324"/>
                  </a:lnTo>
                  <a:lnTo>
                    <a:pt x="3468" y="0"/>
                  </a:lnTo>
                  <a:lnTo>
                    <a:pt x="3465" y="0"/>
                  </a:lnTo>
                  <a:close/>
                  <a:moveTo>
                    <a:pt x="3516" y="0"/>
                  </a:moveTo>
                  <a:lnTo>
                    <a:pt x="1939" y="4324"/>
                  </a:lnTo>
                  <a:lnTo>
                    <a:pt x="1942" y="4324"/>
                  </a:lnTo>
                  <a:lnTo>
                    <a:pt x="3519" y="0"/>
                  </a:lnTo>
                  <a:lnTo>
                    <a:pt x="3516" y="0"/>
                  </a:lnTo>
                  <a:close/>
                  <a:moveTo>
                    <a:pt x="3567" y="0"/>
                  </a:moveTo>
                  <a:lnTo>
                    <a:pt x="1990" y="4324"/>
                  </a:lnTo>
                  <a:lnTo>
                    <a:pt x="1993" y="4324"/>
                  </a:lnTo>
                  <a:lnTo>
                    <a:pt x="3570" y="0"/>
                  </a:lnTo>
                  <a:lnTo>
                    <a:pt x="3567" y="0"/>
                  </a:lnTo>
                  <a:close/>
                  <a:moveTo>
                    <a:pt x="3618" y="0"/>
                  </a:moveTo>
                  <a:lnTo>
                    <a:pt x="2041" y="4324"/>
                  </a:lnTo>
                  <a:lnTo>
                    <a:pt x="2045" y="4324"/>
                  </a:lnTo>
                  <a:lnTo>
                    <a:pt x="3621" y="0"/>
                  </a:lnTo>
                  <a:lnTo>
                    <a:pt x="3618" y="0"/>
                  </a:lnTo>
                  <a:close/>
                  <a:moveTo>
                    <a:pt x="3669" y="0"/>
                  </a:moveTo>
                  <a:lnTo>
                    <a:pt x="2092" y="4324"/>
                  </a:lnTo>
                  <a:lnTo>
                    <a:pt x="2096" y="4324"/>
                  </a:lnTo>
                  <a:lnTo>
                    <a:pt x="3672" y="0"/>
                  </a:lnTo>
                  <a:lnTo>
                    <a:pt x="3669" y="0"/>
                  </a:lnTo>
                  <a:close/>
                  <a:moveTo>
                    <a:pt x="3720" y="0"/>
                  </a:moveTo>
                  <a:lnTo>
                    <a:pt x="2143" y="4324"/>
                  </a:lnTo>
                  <a:lnTo>
                    <a:pt x="2147" y="4324"/>
                  </a:lnTo>
                  <a:lnTo>
                    <a:pt x="3724" y="0"/>
                  </a:lnTo>
                  <a:lnTo>
                    <a:pt x="3720" y="0"/>
                  </a:lnTo>
                  <a:close/>
                  <a:moveTo>
                    <a:pt x="3771" y="0"/>
                  </a:moveTo>
                  <a:lnTo>
                    <a:pt x="2194" y="4324"/>
                  </a:lnTo>
                  <a:lnTo>
                    <a:pt x="2198" y="4324"/>
                  </a:lnTo>
                  <a:lnTo>
                    <a:pt x="3775" y="0"/>
                  </a:lnTo>
                  <a:lnTo>
                    <a:pt x="3771" y="0"/>
                  </a:lnTo>
                  <a:close/>
                  <a:moveTo>
                    <a:pt x="3822" y="0"/>
                  </a:moveTo>
                  <a:lnTo>
                    <a:pt x="2245" y="4324"/>
                  </a:lnTo>
                  <a:lnTo>
                    <a:pt x="2249" y="4324"/>
                  </a:lnTo>
                  <a:lnTo>
                    <a:pt x="3826" y="0"/>
                  </a:lnTo>
                  <a:lnTo>
                    <a:pt x="3822" y="0"/>
                  </a:lnTo>
                  <a:close/>
                  <a:moveTo>
                    <a:pt x="3873" y="0"/>
                  </a:moveTo>
                  <a:lnTo>
                    <a:pt x="2297" y="4324"/>
                  </a:lnTo>
                  <a:lnTo>
                    <a:pt x="2300" y="4324"/>
                  </a:lnTo>
                  <a:lnTo>
                    <a:pt x="3877" y="0"/>
                  </a:lnTo>
                  <a:lnTo>
                    <a:pt x="3873" y="0"/>
                  </a:lnTo>
                  <a:close/>
                  <a:moveTo>
                    <a:pt x="3924" y="0"/>
                  </a:moveTo>
                  <a:lnTo>
                    <a:pt x="2348" y="4324"/>
                  </a:lnTo>
                  <a:lnTo>
                    <a:pt x="2351" y="4324"/>
                  </a:lnTo>
                  <a:lnTo>
                    <a:pt x="3928" y="0"/>
                  </a:lnTo>
                  <a:lnTo>
                    <a:pt x="3924" y="0"/>
                  </a:lnTo>
                  <a:close/>
                  <a:moveTo>
                    <a:pt x="3975" y="0"/>
                  </a:moveTo>
                  <a:lnTo>
                    <a:pt x="2399" y="4324"/>
                  </a:lnTo>
                  <a:lnTo>
                    <a:pt x="2402" y="4324"/>
                  </a:lnTo>
                  <a:lnTo>
                    <a:pt x="3979" y="0"/>
                  </a:lnTo>
                  <a:lnTo>
                    <a:pt x="3975" y="0"/>
                  </a:lnTo>
                  <a:close/>
                  <a:moveTo>
                    <a:pt x="4027" y="0"/>
                  </a:moveTo>
                  <a:lnTo>
                    <a:pt x="2450" y="4324"/>
                  </a:lnTo>
                  <a:lnTo>
                    <a:pt x="2453" y="4324"/>
                  </a:lnTo>
                  <a:lnTo>
                    <a:pt x="4030" y="0"/>
                  </a:lnTo>
                  <a:lnTo>
                    <a:pt x="4027" y="0"/>
                  </a:lnTo>
                  <a:close/>
                  <a:moveTo>
                    <a:pt x="4078" y="0"/>
                  </a:moveTo>
                  <a:lnTo>
                    <a:pt x="2501" y="4324"/>
                  </a:lnTo>
                  <a:lnTo>
                    <a:pt x="2504" y="4324"/>
                  </a:lnTo>
                  <a:lnTo>
                    <a:pt x="4081" y="0"/>
                  </a:lnTo>
                  <a:lnTo>
                    <a:pt x="4078" y="0"/>
                  </a:lnTo>
                  <a:close/>
                  <a:moveTo>
                    <a:pt x="4129" y="0"/>
                  </a:moveTo>
                  <a:lnTo>
                    <a:pt x="2552" y="4324"/>
                  </a:lnTo>
                  <a:lnTo>
                    <a:pt x="2555" y="4324"/>
                  </a:lnTo>
                  <a:lnTo>
                    <a:pt x="4132" y="0"/>
                  </a:lnTo>
                  <a:lnTo>
                    <a:pt x="4129" y="0"/>
                  </a:lnTo>
                  <a:close/>
                  <a:moveTo>
                    <a:pt x="4180" y="0"/>
                  </a:moveTo>
                  <a:lnTo>
                    <a:pt x="2603" y="4324"/>
                  </a:lnTo>
                  <a:lnTo>
                    <a:pt x="2606" y="4324"/>
                  </a:lnTo>
                  <a:lnTo>
                    <a:pt x="4183" y="0"/>
                  </a:lnTo>
                  <a:lnTo>
                    <a:pt x="4180" y="0"/>
                  </a:lnTo>
                  <a:close/>
                  <a:moveTo>
                    <a:pt x="4231" y="0"/>
                  </a:moveTo>
                  <a:lnTo>
                    <a:pt x="2654" y="4324"/>
                  </a:lnTo>
                  <a:lnTo>
                    <a:pt x="2658" y="4324"/>
                  </a:lnTo>
                  <a:lnTo>
                    <a:pt x="4234" y="0"/>
                  </a:lnTo>
                  <a:lnTo>
                    <a:pt x="4231" y="0"/>
                  </a:lnTo>
                  <a:close/>
                  <a:moveTo>
                    <a:pt x="554" y="0"/>
                  </a:moveTo>
                  <a:lnTo>
                    <a:pt x="0" y="1519"/>
                  </a:lnTo>
                  <a:lnTo>
                    <a:pt x="0" y="1529"/>
                  </a:lnTo>
                  <a:lnTo>
                    <a:pt x="558" y="0"/>
                  </a:lnTo>
                  <a:lnTo>
                    <a:pt x="554" y="0"/>
                  </a:lnTo>
                  <a:close/>
                  <a:moveTo>
                    <a:pt x="605" y="0"/>
                  </a:moveTo>
                  <a:lnTo>
                    <a:pt x="0" y="1660"/>
                  </a:lnTo>
                  <a:lnTo>
                    <a:pt x="0" y="1670"/>
                  </a:lnTo>
                  <a:lnTo>
                    <a:pt x="609" y="0"/>
                  </a:lnTo>
                  <a:lnTo>
                    <a:pt x="605" y="0"/>
                  </a:lnTo>
                  <a:close/>
                  <a:moveTo>
                    <a:pt x="656" y="0"/>
                  </a:moveTo>
                  <a:lnTo>
                    <a:pt x="0" y="1800"/>
                  </a:lnTo>
                  <a:lnTo>
                    <a:pt x="0" y="1810"/>
                  </a:lnTo>
                  <a:lnTo>
                    <a:pt x="660" y="0"/>
                  </a:lnTo>
                  <a:lnTo>
                    <a:pt x="656" y="0"/>
                  </a:lnTo>
                  <a:close/>
                  <a:moveTo>
                    <a:pt x="707" y="0"/>
                  </a:moveTo>
                  <a:lnTo>
                    <a:pt x="0" y="1940"/>
                  </a:lnTo>
                  <a:lnTo>
                    <a:pt x="0" y="1950"/>
                  </a:lnTo>
                  <a:lnTo>
                    <a:pt x="711" y="0"/>
                  </a:lnTo>
                  <a:lnTo>
                    <a:pt x="707" y="0"/>
                  </a:lnTo>
                  <a:close/>
                  <a:moveTo>
                    <a:pt x="758" y="0"/>
                  </a:moveTo>
                  <a:lnTo>
                    <a:pt x="0" y="2080"/>
                  </a:lnTo>
                  <a:lnTo>
                    <a:pt x="0" y="2089"/>
                  </a:lnTo>
                  <a:lnTo>
                    <a:pt x="762" y="0"/>
                  </a:lnTo>
                  <a:lnTo>
                    <a:pt x="758" y="0"/>
                  </a:lnTo>
                  <a:close/>
                  <a:moveTo>
                    <a:pt x="810" y="0"/>
                  </a:moveTo>
                  <a:lnTo>
                    <a:pt x="0" y="2220"/>
                  </a:lnTo>
                  <a:lnTo>
                    <a:pt x="0" y="2229"/>
                  </a:lnTo>
                  <a:lnTo>
                    <a:pt x="813" y="0"/>
                  </a:lnTo>
                  <a:lnTo>
                    <a:pt x="810" y="0"/>
                  </a:lnTo>
                  <a:close/>
                  <a:moveTo>
                    <a:pt x="861" y="0"/>
                  </a:moveTo>
                  <a:lnTo>
                    <a:pt x="0" y="2360"/>
                  </a:lnTo>
                  <a:lnTo>
                    <a:pt x="0" y="2369"/>
                  </a:lnTo>
                  <a:lnTo>
                    <a:pt x="864" y="0"/>
                  </a:lnTo>
                  <a:lnTo>
                    <a:pt x="861" y="0"/>
                  </a:lnTo>
                  <a:close/>
                  <a:moveTo>
                    <a:pt x="912" y="0"/>
                  </a:moveTo>
                  <a:lnTo>
                    <a:pt x="0" y="2500"/>
                  </a:lnTo>
                  <a:lnTo>
                    <a:pt x="0" y="2509"/>
                  </a:lnTo>
                  <a:lnTo>
                    <a:pt x="915" y="0"/>
                  </a:lnTo>
                  <a:lnTo>
                    <a:pt x="912" y="0"/>
                  </a:lnTo>
                  <a:close/>
                  <a:moveTo>
                    <a:pt x="963" y="0"/>
                  </a:moveTo>
                  <a:lnTo>
                    <a:pt x="0" y="2640"/>
                  </a:lnTo>
                  <a:lnTo>
                    <a:pt x="0" y="2649"/>
                  </a:lnTo>
                  <a:lnTo>
                    <a:pt x="966" y="0"/>
                  </a:lnTo>
                  <a:lnTo>
                    <a:pt x="963" y="0"/>
                  </a:lnTo>
                  <a:close/>
                  <a:moveTo>
                    <a:pt x="1014" y="0"/>
                  </a:moveTo>
                  <a:lnTo>
                    <a:pt x="0" y="2781"/>
                  </a:lnTo>
                  <a:lnTo>
                    <a:pt x="0" y="2790"/>
                  </a:lnTo>
                  <a:lnTo>
                    <a:pt x="1017" y="0"/>
                  </a:lnTo>
                  <a:lnTo>
                    <a:pt x="1014" y="0"/>
                  </a:lnTo>
                  <a:close/>
                  <a:moveTo>
                    <a:pt x="1065" y="0"/>
                  </a:moveTo>
                  <a:lnTo>
                    <a:pt x="0" y="2921"/>
                  </a:lnTo>
                  <a:lnTo>
                    <a:pt x="0" y="2930"/>
                  </a:lnTo>
                  <a:lnTo>
                    <a:pt x="1068" y="0"/>
                  </a:lnTo>
                  <a:lnTo>
                    <a:pt x="1065" y="0"/>
                  </a:lnTo>
                  <a:close/>
                  <a:moveTo>
                    <a:pt x="1116" y="0"/>
                  </a:moveTo>
                  <a:lnTo>
                    <a:pt x="0" y="3061"/>
                  </a:lnTo>
                  <a:lnTo>
                    <a:pt x="0" y="3070"/>
                  </a:lnTo>
                  <a:lnTo>
                    <a:pt x="1119" y="0"/>
                  </a:lnTo>
                  <a:lnTo>
                    <a:pt x="1116" y="0"/>
                  </a:lnTo>
                  <a:close/>
                  <a:moveTo>
                    <a:pt x="1167" y="0"/>
                  </a:moveTo>
                  <a:lnTo>
                    <a:pt x="0" y="3201"/>
                  </a:lnTo>
                  <a:lnTo>
                    <a:pt x="0" y="3210"/>
                  </a:lnTo>
                  <a:lnTo>
                    <a:pt x="1171" y="0"/>
                  </a:lnTo>
                  <a:lnTo>
                    <a:pt x="1167" y="0"/>
                  </a:lnTo>
                  <a:close/>
                  <a:moveTo>
                    <a:pt x="1218" y="0"/>
                  </a:moveTo>
                  <a:lnTo>
                    <a:pt x="0" y="3341"/>
                  </a:lnTo>
                  <a:lnTo>
                    <a:pt x="0" y="3350"/>
                  </a:lnTo>
                  <a:lnTo>
                    <a:pt x="1222" y="0"/>
                  </a:lnTo>
                  <a:lnTo>
                    <a:pt x="1218" y="0"/>
                  </a:lnTo>
                  <a:close/>
                  <a:moveTo>
                    <a:pt x="1269" y="0"/>
                  </a:moveTo>
                  <a:lnTo>
                    <a:pt x="0" y="3481"/>
                  </a:lnTo>
                  <a:lnTo>
                    <a:pt x="0" y="3490"/>
                  </a:lnTo>
                  <a:lnTo>
                    <a:pt x="1273" y="0"/>
                  </a:lnTo>
                  <a:lnTo>
                    <a:pt x="1269" y="0"/>
                  </a:lnTo>
                  <a:close/>
                  <a:moveTo>
                    <a:pt x="1320" y="0"/>
                  </a:moveTo>
                  <a:lnTo>
                    <a:pt x="0" y="3620"/>
                  </a:lnTo>
                  <a:lnTo>
                    <a:pt x="0" y="3630"/>
                  </a:lnTo>
                  <a:lnTo>
                    <a:pt x="1324" y="0"/>
                  </a:lnTo>
                  <a:lnTo>
                    <a:pt x="1320" y="0"/>
                  </a:lnTo>
                  <a:close/>
                  <a:moveTo>
                    <a:pt x="1371" y="0"/>
                  </a:moveTo>
                  <a:lnTo>
                    <a:pt x="0" y="3760"/>
                  </a:lnTo>
                  <a:lnTo>
                    <a:pt x="0" y="3770"/>
                  </a:lnTo>
                  <a:lnTo>
                    <a:pt x="1375" y="0"/>
                  </a:lnTo>
                  <a:lnTo>
                    <a:pt x="1371" y="0"/>
                  </a:lnTo>
                  <a:close/>
                  <a:moveTo>
                    <a:pt x="1423" y="0"/>
                  </a:moveTo>
                  <a:lnTo>
                    <a:pt x="0" y="3901"/>
                  </a:lnTo>
                  <a:lnTo>
                    <a:pt x="0" y="3911"/>
                  </a:lnTo>
                  <a:lnTo>
                    <a:pt x="1426" y="0"/>
                  </a:lnTo>
                  <a:lnTo>
                    <a:pt x="1423" y="0"/>
                  </a:lnTo>
                  <a:close/>
                  <a:moveTo>
                    <a:pt x="1474" y="0"/>
                  </a:moveTo>
                  <a:lnTo>
                    <a:pt x="0" y="4041"/>
                  </a:lnTo>
                  <a:lnTo>
                    <a:pt x="0" y="4051"/>
                  </a:lnTo>
                  <a:lnTo>
                    <a:pt x="1477" y="0"/>
                  </a:lnTo>
                  <a:lnTo>
                    <a:pt x="1474" y="0"/>
                  </a:lnTo>
                  <a:close/>
                  <a:moveTo>
                    <a:pt x="1525" y="0"/>
                  </a:moveTo>
                  <a:lnTo>
                    <a:pt x="0" y="4181"/>
                  </a:lnTo>
                  <a:lnTo>
                    <a:pt x="0" y="4191"/>
                  </a:lnTo>
                  <a:lnTo>
                    <a:pt x="1528" y="0"/>
                  </a:lnTo>
                  <a:lnTo>
                    <a:pt x="1525" y="0"/>
                  </a:lnTo>
                  <a:close/>
                  <a:moveTo>
                    <a:pt x="1576" y="0"/>
                  </a:moveTo>
                  <a:lnTo>
                    <a:pt x="0" y="4321"/>
                  </a:lnTo>
                  <a:lnTo>
                    <a:pt x="0" y="4324"/>
                  </a:lnTo>
                  <a:lnTo>
                    <a:pt x="2" y="4324"/>
                  </a:lnTo>
                  <a:lnTo>
                    <a:pt x="1579" y="0"/>
                  </a:lnTo>
                  <a:lnTo>
                    <a:pt x="1576" y="0"/>
                  </a:lnTo>
                  <a:close/>
                  <a:moveTo>
                    <a:pt x="1627" y="0"/>
                  </a:moveTo>
                  <a:lnTo>
                    <a:pt x="50" y="4324"/>
                  </a:lnTo>
                  <a:lnTo>
                    <a:pt x="53" y="4324"/>
                  </a:lnTo>
                  <a:lnTo>
                    <a:pt x="1630" y="0"/>
                  </a:lnTo>
                  <a:lnTo>
                    <a:pt x="1627" y="0"/>
                  </a:lnTo>
                  <a:close/>
                  <a:moveTo>
                    <a:pt x="1678" y="0"/>
                  </a:moveTo>
                  <a:lnTo>
                    <a:pt x="101" y="4324"/>
                  </a:lnTo>
                  <a:lnTo>
                    <a:pt x="105" y="4324"/>
                  </a:lnTo>
                  <a:lnTo>
                    <a:pt x="1681" y="0"/>
                  </a:lnTo>
                  <a:lnTo>
                    <a:pt x="1678" y="0"/>
                  </a:lnTo>
                  <a:close/>
                  <a:moveTo>
                    <a:pt x="1729" y="0"/>
                  </a:moveTo>
                  <a:lnTo>
                    <a:pt x="152" y="4324"/>
                  </a:lnTo>
                  <a:lnTo>
                    <a:pt x="156" y="4324"/>
                  </a:lnTo>
                  <a:lnTo>
                    <a:pt x="1732" y="0"/>
                  </a:lnTo>
                  <a:lnTo>
                    <a:pt x="1729" y="0"/>
                  </a:lnTo>
                  <a:close/>
                  <a:moveTo>
                    <a:pt x="1780" y="0"/>
                  </a:moveTo>
                  <a:lnTo>
                    <a:pt x="203" y="4324"/>
                  </a:lnTo>
                  <a:lnTo>
                    <a:pt x="207" y="4324"/>
                  </a:lnTo>
                  <a:lnTo>
                    <a:pt x="1783" y="0"/>
                  </a:lnTo>
                  <a:lnTo>
                    <a:pt x="1780" y="0"/>
                  </a:lnTo>
                  <a:close/>
                  <a:moveTo>
                    <a:pt x="1831" y="0"/>
                  </a:moveTo>
                  <a:lnTo>
                    <a:pt x="254" y="4324"/>
                  </a:lnTo>
                  <a:lnTo>
                    <a:pt x="258" y="4324"/>
                  </a:lnTo>
                  <a:lnTo>
                    <a:pt x="1835" y="0"/>
                  </a:lnTo>
                  <a:lnTo>
                    <a:pt x="1831" y="0"/>
                  </a:lnTo>
                  <a:close/>
                  <a:moveTo>
                    <a:pt x="1882" y="0"/>
                  </a:moveTo>
                  <a:lnTo>
                    <a:pt x="305" y="4324"/>
                  </a:lnTo>
                  <a:lnTo>
                    <a:pt x="309" y="4324"/>
                  </a:lnTo>
                  <a:lnTo>
                    <a:pt x="1886" y="0"/>
                  </a:lnTo>
                  <a:lnTo>
                    <a:pt x="1882" y="0"/>
                  </a:lnTo>
                  <a:close/>
                  <a:moveTo>
                    <a:pt x="1932" y="0"/>
                  </a:moveTo>
                  <a:lnTo>
                    <a:pt x="357" y="4324"/>
                  </a:lnTo>
                  <a:lnTo>
                    <a:pt x="360" y="4324"/>
                  </a:lnTo>
                  <a:lnTo>
                    <a:pt x="1936" y="0"/>
                  </a:lnTo>
                  <a:lnTo>
                    <a:pt x="1932" y="0"/>
                  </a:lnTo>
                  <a:close/>
                  <a:moveTo>
                    <a:pt x="6631" y="0"/>
                  </a:moveTo>
                  <a:lnTo>
                    <a:pt x="5055" y="4324"/>
                  </a:lnTo>
                  <a:lnTo>
                    <a:pt x="5058" y="4324"/>
                  </a:lnTo>
                  <a:lnTo>
                    <a:pt x="6634" y="0"/>
                  </a:lnTo>
                  <a:lnTo>
                    <a:pt x="6631" y="0"/>
                  </a:lnTo>
                  <a:close/>
                  <a:moveTo>
                    <a:pt x="6580" y="0"/>
                  </a:moveTo>
                  <a:lnTo>
                    <a:pt x="5004" y="4324"/>
                  </a:lnTo>
                  <a:lnTo>
                    <a:pt x="5007" y="4324"/>
                  </a:lnTo>
                  <a:lnTo>
                    <a:pt x="6583" y="0"/>
                  </a:lnTo>
                  <a:lnTo>
                    <a:pt x="6580" y="0"/>
                  </a:lnTo>
                  <a:close/>
                  <a:moveTo>
                    <a:pt x="6682" y="0"/>
                  </a:moveTo>
                  <a:lnTo>
                    <a:pt x="5106" y="4324"/>
                  </a:lnTo>
                  <a:lnTo>
                    <a:pt x="5109" y="4324"/>
                  </a:lnTo>
                  <a:lnTo>
                    <a:pt x="6685" y="0"/>
                  </a:lnTo>
                  <a:lnTo>
                    <a:pt x="6682" y="0"/>
                  </a:lnTo>
                  <a:close/>
                  <a:moveTo>
                    <a:pt x="6733" y="0"/>
                  </a:moveTo>
                  <a:lnTo>
                    <a:pt x="5157" y="4324"/>
                  </a:lnTo>
                  <a:lnTo>
                    <a:pt x="5160" y="4324"/>
                  </a:lnTo>
                  <a:lnTo>
                    <a:pt x="6736" y="0"/>
                  </a:lnTo>
                  <a:lnTo>
                    <a:pt x="6733" y="0"/>
                  </a:lnTo>
                  <a:close/>
                  <a:moveTo>
                    <a:pt x="6784" y="0"/>
                  </a:moveTo>
                  <a:lnTo>
                    <a:pt x="5208" y="4324"/>
                  </a:lnTo>
                  <a:lnTo>
                    <a:pt x="5211" y="4324"/>
                  </a:lnTo>
                  <a:lnTo>
                    <a:pt x="6787" y="0"/>
                  </a:lnTo>
                  <a:lnTo>
                    <a:pt x="6784" y="0"/>
                  </a:lnTo>
                  <a:close/>
                  <a:moveTo>
                    <a:pt x="6835" y="0"/>
                  </a:moveTo>
                  <a:lnTo>
                    <a:pt x="5259" y="4324"/>
                  </a:lnTo>
                  <a:lnTo>
                    <a:pt x="5263" y="4324"/>
                  </a:lnTo>
                  <a:lnTo>
                    <a:pt x="6838" y="0"/>
                  </a:lnTo>
                  <a:lnTo>
                    <a:pt x="6835" y="0"/>
                  </a:lnTo>
                  <a:close/>
                  <a:moveTo>
                    <a:pt x="6886" y="0"/>
                  </a:moveTo>
                  <a:lnTo>
                    <a:pt x="5310" y="4324"/>
                  </a:lnTo>
                  <a:lnTo>
                    <a:pt x="5314" y="4324"/>
                  </a:lnTo>
                  <a:lnTo>
                    <a:pt x="6889" y="0"/>
                  </a:lnTo>
                  <a:lnTo>
                    <a:pt x="6886" y="0"/>
                  </a:lnTo>
                  <a:close/>
                  <a:moveTo>
                    <a:pt x="6937" y="0"/>
                  </a:moveTo>
                  <a:lnTo>
                    <a:pt x="5361" y="4324"/>
                  </a:lnTo>
                  <a:lnTo>
                    <a:pt x="5365" y="4324"/>
                  </a:lnTo>
                  <a:lnTo>
                    <a:pt x="6940" y="0"/>
                  </a:lnTo>
                  <a:lnTo>
                    <a:pt x="6937" y="0"/>
                  </a:lnTo>
                  <a:close/>
                  <a:moveTo>
                    <a:pt x="6988" y="0"/>
                  </a:moveTo>
                  <a:lnTo>
                    <a:pt x="5412" y="4324"/>
                  </a:lnTo>
                  <a:lnTo>
                    <a:pt x="5416" y="4324"/>
                  </a:lnTo>
                  <a:lnTo>
                    <a:pt x="6992" y="0"/>
                  </a:lnTo>
                  <a:lnTo>
                    <a:pt x="6988" y="0"/>
                  </a:lnTo>
                  <a:close/>
                  <a:moveTo>
                    <a:pt x="7039" y="0"/>
                  </a:moveTo>
                  <a:lnTo>
                    <a:pt x="5463" y="4324"/>
                  </a:lnTo>
                  <a:lnTo>
                    <a:pt x="5467" y="4324"/>
                  </a:lnTo>
                  <a:lnTo>
                    <a:pt x="7043" y="0"/>
                  </a:lnTo>
                  <a:lnTo>
                    <a:pt x="7039" y="0"/>
                  </a:lnTo>
                  <a:close/>
                  <a:moveTo>
                    <a:pt x="7090" y="0"/>
                  </a:moveTo>
                  <a:lnTo>
                    <a:pt x="5515" y="4324"/>
                  </a:lnTo>
                  <a:lnTo>
                    <a:pt x="5518" y="4324"/>
                  </a:lnTo>
                  <a:lnTo>
                    <a:pt x="7094" y="0"/>
                  </a:lnTo>
                  <a:lnTo>
                    <a:pt x="7090" y="0"/>
                  </a:lnTo>
                  <a:close/>
                  <a:moveTo>
                    <a:pt x="7141" y="0"/>
                  </a:moveTo>
                  <a:lnTo>
                    <a:pt x="5566" y="4324"/>
                  </a:lnTo>
                  <a:lnTo>
                    <a:pt x="5569" y="4324"/>
                  </a:lnTo>
                  <a:lnTo>
                    <a:pt x="7145" y="0"/>
                  </a:lnTo>
                  <a:lnTo>
                    <a:pt x="7141" y="0"/>
                  </a:lnTo>
                  <a:close/>
                  <a:moveTo>
                    <a:pt x="7192" y="0"/>
                  </a:moveTo>
                  <a:lnTo>
                    <a:pt x="5617" y="4324"/>
                  </a:lnTo>
                  <a:lnTo>
                    <a:pt x="5620" y="4324"/>
                  </a:lnTo>
                  <a:lnTo>
                    <a:pt x="7196" y="0"/>
                  </a:lnTo>
                  <a:lnTo>
                    <a:pt x="7192" y="0"/>
                  </a:lnTo>
                  <a:close/>
                  <a:moveTo>
                    <a:pt x="7244" y="0"/>
                  </a:moveTo>
                  <a:lnTo>
                    <a:pt x="5668" y="4324"/>
                  </a:lnTo>
                  <a:lnTo>
                    <a:pt x="5671" y="4324"/>
                  </a:lnTo>
                  <a:lnTo>
                    <a:pt x="7247" y="0"/>
                  </a:lnTo>
                  <a:lnTo>
                    <a:pt x="7244" y="0"/>
                  </a:lnTo>
                  <a:close/>
                  <a:moveTo>
                    <a:pt x="7295" y="0"/>
                  </a:moveTo>
                  <a:lnTo>
                    <a:pt x="5719" y="4324"/>
                  </a:lnTo>
                  <a:lnTo>
                    <a:pt x="5722" y="4324"/>
                  </a:lnTo>
                  <a:lnTo>
                    <a:pt x="7298" y="0"/>
                  </a:lnTo>
                  <a:lnTo>
                    <a:pt x="7295" y="0"/>
                  </a:lnTo>
                  <a:close/>
                  <a:moveTo>
                    <a:pt x="7346" y="0"/>
                  </a:moveTo>
                  <a:lnTo>
                    <a:pt x="5769" y="4324"/>
                  </a:lnTo>
                  <a:lnTo>
                    <a:pt x="5772" y="4324"/>
                  </a:lnTo>
                  <a:lnTo>
                    <a:pt x="7349" y="0"/>
                  </a:lnTo>
                  <a:lnTo>
                    <a:pt x="7346" y="0"/>
                  </a:lnTo>
                  <a:close/>
                  <a:moveTo>
                    <a:pt x="7397" y="0"/>
                  </a:moveTo>
                  <a:lnTo>
                    <a:pt x="5820" y="4324"/>
                  </a:lnTo>
                  <a:lnTo>
                    <a:pt x="5823" y="4324"/>
                  </a:lnTo>
                  <a:lnTo>
                    <a:pt x="7400" y="0"/>
                  </a:lnTo>
                  <a:lnTo>
                    <a:pt x="7397" y="0"/>
                  </a:lnTo>
                  <a:close/>
                  <a:moveTo>
                    <a:pt x="7448" y="0"/>
                  </a:moveTo>
                  <a:lnTo>
                    <a:pt x="5871" y="4324"/>
                  </a:lnTo>
                  <a:lnTo>
                    <a:pt x="5874" y="4324"/>
                  </a:lnTo>
                  <a:lnTo>
                    <a:pt x="7451" y="0"/>
                  </a:lnTo>
                  <a:lnTo>
                    <a:pt x="7448" y="0"/>
                  </a:lnTo>
                  <a:close/>
                  <a:moveTo>
                    <a:pt x="7499" y="0"/>
                  </a:moveTo>
                  <a:lnTo>
                    <a:pt x="5922" y="4324"/>
                  </a:lnTo>
                  <a:lnTo>
                    <a:pt x="5926" y="4324"/>
                  </a:lnTo>
                  <a:lnTo>
                    <a:pt x="7502" y="0"/>
                  </a:lnTo>
                  <a:lnTo>
                    <a:pt x="7499" y="0"/>
                  </a:lnTo>
                  <a:close/>
                  <a:moveTo>
                    <a:pt x="7550" y="0"/>
                  </a:moveTo>
                  <a:lnTo>
                    <a:pt x="5973" y="4324"/>
                  </a:lnTo>
                  <a:lnTo>
                    <a:pt x="5977" y="4324"/>
                  </a:lnTo>
                  <a:lnTo>
                    <a:pt x="7553" y="0"/>
                  </a:lnTo>
                  <a:lnTo>
                    <a:pt x="7550" y="0"/>
                  </a:lnTo>
                  <a:close/>
                  <a:moveTo>
                    <a:pt x="7601" y="0"/>
                  </a:moveTo>
                  <a:lnTo>
                    <a:pt x="6024" y="4324"/>
                  </a:lnTo>
                  <a:lnTo>
                    <a:pt x="6028" y="4324"/>
                  </a:lnTo>
                  <a:lnTo>
                    <a:pt x="7605" y="0"/>
                  </a:lnTo>
                  <a:lnTo>
                    <a:pt x="7601" y="0"/>
                  </a:lnTo>
                  <a:close/>
                  <a:moveTo>
                    <a:pt x="7652" y="0"/>
                  </a:moveTo>
                  <a:lnTo>
                    <a:pt x="6075" y="4324"/>
                  </a:lnTo>
                  <a:lnTo>
                    <a:pt x="6079" y="4324"/>
                  </a:lnTo>
                  <a:lnTo>
                    <a:pt x="7656" y="0"/>
                  </a:lnTo>
                  <a:lnTo>
                    <a:pt x="7652" y="0"/>
                  </a:lnTo>
                  <a:close/>
                  <a:moveTo>
                    <a:pt x="6126" y="4324"/>
                  </a:moveTo>
                  <a:lnTo>
                    <a:pt x="6130" y="4324"/>
                  </a:lnTo>
                  <a:lnTo>
                    <a:pt x="7678" y="79"/>
                  </a:lnTo>
                  <a:lnTo>
                    <a:pt x="7678" y="69"/>
                  </a:lnTo>
                  <a:lnTo>
                    <a:pt x="6126" y="4324"/>
                  </a:lnTo>
                  <a:close/>
                  <a:moveTo>
                    <a:pt x="6181" y="4324"/>
                  </a:moveTo>
                  <a:lnTo>
                    <a:pt x="7678" y="219"/>
                  </a:lnTo>
                  <a:lnTo>
                    <a:pt x="7678" y="209"/>
                  </a:lnTo>
                  <a:lnTo>
                    <a:pt x="6178" y="4324"/>
                  </a:lnTo>
                  <a:lnTo>
                    <a:pt x="6181" y="4324"/>
                  </a:lnTo>
                  <a:close/>
                  <a:moveTo>
                    <a:pt x="6232" y="4324"/>
                  </a:moveTo>
                  <a:lnTo>
                    <a:pt x="7678" y="358"/>
                  </a:lnTo>
                  <a:lnTo>
                    <a:pt x="7678" y="349"/>
                  </a:lnTo>
                  <a:lnTo>
                    <a:pt x="6229" y="4324"/>
                  </a:lnTo>
                  <a:lnTo>
                    <a:pt x="6232" y="4324"/>
                  </a:lnTo>
                  <a:close/>
                  <a:moveTo>
                    <a:pt x="4333" y="0"/>
                  </a:moveTo>
                  <a:lnTo>
                    <a:pt x="2756" y="4324"/>
                  </a:lnTo>
                  <a:lnTo>
                    <a:pt x="2760" y="4324"/>
                  </a:lnTo>
                  <a:lnTo>
                    <a:pt x="4336" y="0"/>
                  </a:lnTo>
                  <a:lnTo>
                    <a:pt x="4333" y="0"/>
                  </a:lnTo>
                  <a:close/>
                  <a:moveTo>
                    <a:pt x="4282" y="0"/>
                  </a:moveTo>
                  <a:lnTo>
                    <a:pt x="2705" y="4324"/>
                  </a:lnTo>
                  <a:lnTo>
                    <a:pt x="2709" y="4324"/>
                  </a:lnTo>
                  <a:lnTo>
                    <a:pt x="4285" y="0"/>
                  </a:lnTo>
                  <a:lnTo>
                    <a:pt x="4282" y="0"/>
                  </a:lnTo>
                  <a:close/>
                  <a:moveTo>
                    <a:pt x="4384" y="0"/>
                  </a:moveTo>
                  <a:lnTo>
                    <a:pt x="2807" y="4324"/>
                  </a:lnTo>
                  <a:lnTo>
                    <a:pt x="2811" y="4324"/>
                  </a:lnTo>
                  <a:lnTo>
                    <a:pt x="4388" y="0"/>
                  </a:lnTo>
                  <a:lnTo>
                    <a:pt x="4384" y="0"/>
                  </a:lnTo>
                  <a:close/>
                  <a:moveTo>
                    <a:pt x="4435" y="0"/>
                  </a:moveTo>
                  <a:lnTo>
                    <a:pt x="2858" y="4324"/>
                  </a:lnTo>
                  <a:lnTo>
                    <a:pt x="2862" y="4324"/>
                  </a:lnTo>
                  <a:lnTo>
                    <a:pt x="4439" y="0"/>
                  </a:lnTo>
                  <a:lnTo>
                    <a:pt x="4435" y="0"/>
                  </a:lnTo>
                  <a:close/>
                  <a:moveTo>
                    <a:pt x="4486" y="0"/>
                  </a:moveTo>
                  <a:lnTo>
                    <a:pt x="2909" y="4324"/>
                  </a:lnTo>
                  <a:lnTo>
                    <a:pt x="2913" y="4324"/>
                  </a:lnTo>
                  <a:lnTo>
                    <a:pt x="4490" y="0"/>
                  </a:lnTo>
                  <a:lnTo>
                    <a:pt x="4486" y="0"/>
                  </a:lnTo>
                  <a:close/>
                  <a:moveTo>
                    <a:pt x="4537" y="0"/>
                  </a:moveTo>
                  <a:lnTo>
                    <a:pt x="2961" y="4324"/>
                  </a:lnTo>
                  <a:lnTo>
                    <a:pt x="2964" y="4324"/>
                  </a:lnTo>
                  <a:lnTo>
                    <a:pt x="4541" y="0"/>
                  </a:lnTo>
                  <a:lnTo>
                    <a:pt x="4537" y="0"/>
                  </a:lnTo>
                  <a:close/>
                  <a:moveTo>
                    <a:pt x="4588" y="0"/>
                  </a:moveTo>
                  <a:lnTo>
                    <a:pt x="3012" y="4324"/>
                  </a:lnTo>
                  <a:lnTo>
                    <a:pt x="3015" y="4324"/>
                  </a:lnTo>
                  <a:lnTo>
                    <a:pt x="4592" y="0"/>
                  </a:lnTo>
                  <a:lnTo>
                    <a:pt x="4588" y="0"/>
                  </a:lnTo>
                  <a:close/>
                  <a:moveTo>
                    <a:pt x="4640" y="0"/>
                  </a:moveTo>
                  <a:lnTo>
                    <a:pt x="3063" y="4324"/>
                  </a:lnTo>
                  <a:lnTo>
                    <a:pt x="3066" y="4324"/>
                  </a:lnTo>
                  <a:lnTo>
                    <a:pt x="4643" y="0"/>
                  </a:lnTo>
                  <a:lnTo>
                    <a:pt x="4640" y="0"/>
                  </a:lnTo>
                  <a:close/>
                  <a:moveTo>
                    <a:pt x="4691" y="0"/>
                  </a:moveTo>
                  <a:lnTo>
                    <a:pt x="3114" y="4324"/>
                  </a:lnTo>
                  <a:lnTo>
                    <a:pt x="3117" y="4324"/>
                  </a:lnTo>
                  <a:lnTo>
                    <a:pt x="4694" y="0"/>
                  </a:lnTo>
                  <a:lnTo>
                    <a:pt x="4691" y="0"/>
                  </a:lnTo>
                  <a:close/>
                  <a:moveTo>
                    <a:pt x="4742" y="0"/>
                  </a:moveTo>
                  <a:lnTo>
                    <a:pt x="3165" y="4324"/>
                  </a:lnTo>
                  <a:lnTo>
                    <a:pt x="3168" y="4324"/>
                  </a:lnTo>
                  <a:lnTo>
                    <a:pt x="4745" y="0"/>
                  </a:lnTo>
                  <a:lnTo>
                    <a:pt x="4742" y="0"/>
                  </a:lnTo>
                  <a:close/>
                  <a:moveTo>
                    <a:pt x="4793" y="0"/>
                  </a:moveTo>
                  <a:lnTo>
                    <a:pt x="3216" y="4324"/>
                  </a:lnTo>
                  <a:lnTo>
                    <a:pt x="3219" y="4324"/>
                  </a:lnTo>
                  <a:lnTo>
                    <a:pt x="4796" y="0"/>
                  </a:lnTo>
                  <a:lnTo>
                    <a:pt x="4793" y="0"/>
                  </a:lnTo>
                  <a:close/>
                  <a:moveTo>
                    <a:pt x="4844" y="0"/>
                  </a:moveTo>
                  <a:lnTo>
                    <a:pt x="3267" y="4324"/>
                  </a:lnTo>
                  <a:lnTo>
                    <a:pt x="3270" y="4324"/>
                  </a:lnTo>
                  <a:lnTo>
                    <a:pt x="4847" y="0"/>
                  </a:lnTo>
                  <a:lnTo>
                    <a:pt x="4844" y="0"/>
                  </a:lnTo>
                  <a:close/>
                  <a:moveTo>
                    <a:pt x="4895" y="0"/>
                  </a:moveTo>
                  <a:lnTo>
                    <a:pt x="3318" y="4324"/>
                  </a:lnTo>
                  <a:lnTo>
                    <a:pt x="3322" y="4324"/>
                  </a:lnTo>
                  <a:lnTo>
                    <a:pt x="4898" y="0"/>
                  </a:lnTo>
                  <a:lnTo>
                    <a:pt x="4895" y="0"/>
                  </a:lnTo>
                  <a:close/>
                  <a:moveTo>
                    <a:pt x="4946" y="0"/>
                  </a:moveTo>
                  <a:lnTo>
                    <a:pt x="3369" y="4324"/>
                  </a:lnTo>
                  <a:lnTo>
                    <a:pt x="3373" y="4324"/>
                  </a:lnTo>
                  <a:lnTo>
                    <a:pt x="4949" y="0"/>
                  </a:lnTo>
                  <a:lnTo>
                    <a:pt x="4946" y="0"/>
                  </a:lnTo>
                  <a:close/>
                  <a:moveTo>
                    <a:pt x="4997" y="0"/>
                  </a:moveTo>
                  <a:lnTo>
                    <a:pt x="3420" y="4324"/>
                  </a:lnTo>
                  <a:lnTo>
                    <a:pt x="3424" y="4324"/>
                  </a:lnTo>
                  <a:lnTo>
                    <a:pt x="5000" y="0"/>
                  </a:lnTo>
                  <a:lnTo>
                    <a:pt x="4997" y="0"/>
                  </a:lnTo>
                  <a:close/>
                  <a:moveTo>
                    <a:pt x="5048" y="0"/>
                  </a:moveTo>
                  <a:lnTo>
                    <a:pt x="3471" y="4324"/>
                  </a:lnTo>
                  <a:lnTo>
                    <a:pt x="3475" y="4324"/>
                  </a:lnTo>
                  <a:lnTo>
                    <a:pt x="5052" y="0"/>
                  </a:lnTo>
                  <a:lnTo>
                    <a:pt x="5048" y="0"/>
                  </a:lnTo>
                  <a:close/>
                  <a:moveTo>
                    <a:pt x="5099" y="0"/>
                  </a:moveTo>
                  <a:lnTo>
                    <a:pt x="3522" y="4324"/>
                  </a:lnTo>
                  <a:lnTo>
                    <a:pt x="3526" y="4324"/>
                  </a:lnTo>
                  <a:lnTo>
                    <a:pt x="5103" y="0"/>
                  </a:lnTo>
                  <a:lnTo>
                    <a:pt x="5099" y="0"/>
                  </a:lnTo>
                  <a:close/>
                  <a:moveTo>
                    <a:pt x="5150" y="0"/>
                  </a:moveTo>
                  <a:lnTo>
                    <a:pt x="3574" y="4324"/>
                  </a:lnTo>
                  <a:lnTo>
                    <a:pt x="3577" y="4324"/>
                  </a:lnTo>
                  <a:lnTo>
                    <a:pt x="5154" y="0"/>
                  </a:lnTo>
                  <a:lnTo>
                    <a:pt x="5150" y="0"/>
                  </a:lnTo>
                  <a:close/>
                  <a:moveTo>
                    <a:pt x="5201" y="0"/>
                  </a:moveTo>
                  <a:lnTo>
                    <a:pt x="3625" y="4324"/>
                  </a:lnTo>
                  <a:lnTo>
                    <a:pt x="3628" y="4324"/>
                  </a:lnTo>
                  <a:lnTo>
                    <a:pt x="5205" y="0"/>
                  </a:lnTo>
                  <a:lnTo>
                    <a:pt x="5201" y="0"/>
                  </a:lnTo>
                  <a:close/>
                  <a:moveTo>
                    <a:pt x="5252" y="0"/>
                  </a:moveTo>
                  <a:lnTo>
                    <a:pt x="3676" y="4324"/>
                  </a:lnTo>
                  <a:lnTo>
                    <a:pt x="3679" y="4324"/>
                  </a:lnTo>
                  <a:lnTo>
                    <a:pt x="5256" y="0"/>
                  </a:lnTo>
                  <a:lnTo>
                    <a:pt x="5252" y="0"/>
                  </a:lnTo>
                  <a:close/>
                  <a:moveTo>
                    <a:pt x="5304" y="0"/>
                  </a:moveTo>
                  <a:lnTo>
                    <a:pt x="3727" y="4324"/>
                  </a:lnTo>
                  <a:lnTo>
                    <a:pt x="3730" y="4324"/>
                  </a:lnTo>
                  <a:lnTo>
                    <a:pt x="5307" y="0"/>
                  </a:lnTo>
                  <a:lnTo>
                    <a:pt x="5304" y="0"/>
                  </a:lnTo>
                  <a:close/>
                  <a:moveTo>
                    <a:pt x="5355" y="0"/>
                  </a:moveTo>
                  <a:lnTo>
                    <a:pt x="3778" y="4324"/>
                  </a:lnTo>
                  <a:lnTo>
                    <a:pt x="3781" y="4324"/>
                  </a:lnTo>
                  <a:lnTo>
                    <a:pt x="5358" y="0"/>
                  </a:lnTo>
                  <a:lnTo>
                    <a:pt x="5355" y="0"/>
                  </a:lnTo>
                  <a:close/>
                  <a:moveTo>
                    <a:pt x="5406" y="0"/>
                  </a:moveTo>
                  <a:lnTo>
                    <a:pt x="3829" y="4324"/>
                  </a:lnTo>
                  <a:lnTo>
                    <a:pt x="3832" y="4324"/>
                  </a:lnTo>
                  <a:lnTo>
                    <a:pt x="5409" y="0"/>
                  </a:lnTo>
                  <a:lnTo>
                    <a:pt x="5406" y="0"/>
                  </a:lnTo>
                  <a:close/>
                  <a:moveTo>
                    <a:pt x="5457" y="0"/>
                  </a:moveTo>
                  <a:lnTo>
                    <a:pt x="3880" y="4324"/>
                  </a:lnTo>
                  <a:lnTo>
                    <a:pt x="3883" y="4324"/>
                  </a:lnTo>
                  <a:lnTo>
                    <a:pt x="5460" y="0"/>
                  </a:lnTo>
                  <a:lnTo>
                    <a:pt x="5457" y="0"/>
                  </a:lnTo>
                  <a:close/>
                  <a:moveTo>
                    <a:pt x="5508" y="0"/>
                  </a:moveTo>
                  <a:lnTo>
                    <a:pt x="3931" y="4324"/>
                  </a:lnTo>
                  <a:lnTo>
                    <a:pt x="3934" y="4324"/>
                  </a:lnTo>
                  <a:lnTo>
                    <a:pt x="5511" y="0"/>
                  </a:lnTo>
                  <a:lnTo>
                    <a:pt x="5508" y="0"/>
                  </a:lnTo>
                  <a:close/>
                  <a:moveTo>
                    <a:pt x="5559" y="0"/>
                  </a:moveTo>
                  <a:lnTo>
                    <a:pt x="3982" y="4324"/>
                  </a:lnTo>
                  <a:lnTo>
                    <a:pt x="3986" y="4324"/>
                  </a:lnTo>
                  <a:lnTo>
                    <a:pt x="5562" y="0"/>
                  </a:lnTo>
                  <a:lnTo>
                    <a:pt x="5559" y="0"/>
                  </a:lnTo>
                  <a:close/>
                  <a:moveTo>
                    <a:pt x="5610" y="0"/>
                  </a:moveTo>
                  <a:lnTo>
                    <a:pt x="4033" y="4324"/>
                  </a:lnTo>
                  <a:lnTo>
                    <a:pt x="4037" y="4324"/>
                  </a:lnTo>
                  <a:lnTo>
                    <a:pt x="5613" y="0"/>
                  </a:lnTo>
                  <a:lnTo>
                    <a:pt x="5610" y="0"/>
                  </a:lnTo>
                  <a:close/>
                  <a:moveTo>
                    <a:pt x="5661" y="0"/>
                  </a:moveTo>
                  <a:lnTo>
                    <a:pt x="4084" y="4324"/>
                  </a:lnTo>
                  <a:lnTo>
                    <a:pt x="4088" y="4324"/>
                  </a:lnTo>
                  <a:lnTo>
                    <a:pt x="5665" y="0"/>
                  </a:lnTo>
                  <a:lnTo>
                    <a:pt x="5661" y="0"/>
                  </a:lnTo>
                  <a:close/>
                  <a:moveTo>
                    <a:pt x="5712" y="0"/>
                  </a:moveTo>
                  <a:lnTo>
                    <a:pt x="4135" y="4324"/>
                  </a:lnTo>
                  <a:lnTo>
                    <a:pt x="4139" y="4324"/>
                  </a:lnTo>
                  <a:lnTo>
                    <a:pt x="5716" y="0"/>
                  </a:lnTo>
                  <a:lnTo>
                    <a:pt x="5712" y="0"/>
                  </a:lnTo>
                  <a:close/>
                  <a:moveTo>
                    <a:pt x="5762" y="0"/>
                  </a:moveTo>
                  <a:lnTo>
                    <a:pt x="4186" y="4324"/>
                  </a:lnTo>
                  <a:lnTo>
                    <a:pt x="4190" y="4324"/>
                  </a:lnTo>
                  <a:lnTo>
                    <a:pt x="5766" y="0"/>
                  </a:lnTo>
                  <a:lnTo>
                    <a:pt x="5762" y="0"/>
                  </a:lnTo>
                  <a:close/>
                  <a:moveTo>
                    <a:pt x="5813" y="0"/>
                  </a:moveTo>
                  <a:lnTo>
                    <a:pt x="4238" y="4324"/>
                  </a:lnTo>
                  <a:lnTo>
                    <a:pt x="4241" y="4324"/>
                  </a:lnTo>
                  <a:lnTo>
                    <a:pt x="5817" y="0"/>
                  </a:lnTo>
                  <a:lnTo>
                    <a:pt x="5813" y="0"/>
                  </a:lnTo>
                  <a:close/>
                  <a:moveTo>
                    <a:pt x="5864" y="0"/>
                  </a:moveTo>
                  <a:lnTo>
                    <a:pt x="4289" y="4324"/>
                  </a:lnTo>
                  <a:lnTo>
                    <a:pt x="4292" y="4324"/>
                  </a:lnTo>
                  <a:lnTo>
                    <a:pt x="5868" y="0"/>
                  </a:lnTo>
                  <a:lnTo>
                    <a:pt x="5864" y="0"/>
                  </a:lnTo>
                  <a:close/>
                  <a:moveTo>
                    <a:pt x="5915" y="0"/>
                  </a:moveTo>
                  <a:lnTo>
                    <a:pt x="4340" y="4324"/>
                  </a:lnTo>
                  <a:lnTo>
                    <a:pt x="4343" y="4324"/>
                  </a:lnTo>
                  <a:lnTo>
                    <a:pt x="5919" y="0"/>
                  </a:lnTo>
                  <a:lnTo>
                    <a:pt x="5915" y="0"/>
                  </a:lnTo>
                  <a:close/>
                  <a:moveTo>
                    <a:pt x="5967" y="0"/>
                  </a:moveTo>
                  <a:lnTo>
                    <a:pt x="4391" y="4324"/>
                  </a:lnTo>
                  <a:lnTo>
                    <a:pt x="4394" y="4324"/>
                  </a:lnTo>
                  <a:lnTo>
                    <a:pt x="5970" y="0"/>
                  </a:lnTo>
                  <a:lnTo>
                    <a:pt x="5967" y="0"/>
                  </a:lnTo>
                  <a:close/>
                  <a:moveTo>
                    <a:pt x="6018" y="0"/>
                  </a:moveTo>
                  <a:lnTo>
                    <a:pt x="4442" y="4324"/>
                  </a:lnTo>
                  <a:lnTo>
                    <a:pt x="4445" y="4324"/>
                  </a:lnTo>
                  <a:lnTo>
                    <a:pt x="6021" y="0"/>
                  </a:lnTo>
                  <a:lnTo>
                    <a:pt x="6018" y="0"/>
                  </a:lnTo>
                  <a:close/>
                  <a:moveTo>
                    <a:pt x="6069" y="0"/>
                  </a:moveTo>
                  <a:lnTo>
                    <a:pt x="4493" y="4324"/>
                  </a:lnTo>
                  <a:lnTo>
                    <a:pt x="4496" y="4324"/>
                  </a:lnTo>
                  <a:lnTo>
                    <a:pt x="6072" y="0"/>
                  </a:lnTo>
                  <a:lnTo>
                    <a:pt x="6069" y="0"/>
                  </a:lnTo>
                  <a:close/>
                  <a:moveTo>
                    <a:pt x="6120" y="0"/>
                  </a:moveTo>
                  <a:lnTo>
                    <a:pt x="4544" y="4324"/>
                  </a:lnTo>
                  <a:lnTo>
                    <a:pt x="4547" y="4324"/>
                  </a:lnTo>
                  <a:lnTo>
                    <a:pt x="6123" y="0"/>
                  </a:lnTo>
                  <a:lnTo>
                    <a:pt x="6120" y="0"/>
                  </a:lnTo>
                  <a:close/>
                  <a:moveTo>
                    <a:pt x="6171" y="0"/>
                  </a:moveTo>
                  <a:lnTo>
                    <a:pt x="4595" y="4324"/>
                  </a:lnTo>
                  <a:lnTo>
                    <a:pt x="4599" y="4324"/>
                  </a:lnTo>
                  <a:lnTo>
                    <a:pt x="6174" y="0"/>
                  </a:lnTo>
                  <a:lnTo>
                    <a:pt x="6171" y="0"/>
                  </a:lnTo>
                  <a:close/>
                  <a:moveTo>
                    <a:pt x="6222" y="0"/>
                  </a:moveTo>
                  <a:lnTo>
                    <a:pt x="4646" y="4324"/>
                  </a:lnTo>
                  <a:lnTo>
                    <a:pt x="4650" y="4324"/>
                  </a:lnTo>
                  <a:lnTo>
                    <a:pt x="6225" y="0"/>
                  </a:lnTo>
                  <a:lnTo>
                    <a:pt x="6222" y="0"/>
                  </a:lnTo>
                  <a:close/>
                  <a:moveTo>
                    <a:pt x="6273" y="0"/>
                  </a:moveTo>
                  <a:lnTo>
                    <a:pt x="4697" y="4324"/>
                  </a:lnTo>
                  <a:lnTo>
                    <a:pt x="4701" y="4324"/>
                  </a:lnTo>
                  <a:lnTo>
                    <a:pt x="6276" y="0"/>
                  </a:lnTo>
                  <a:lnTo>
                    <a:pt x="6273" y="0"/>
                  </a:lnTo>
                  <a:close/>
                  <a:moveTo>
                    <a:pt x="6324" y="0"/>
                  </a:moveTo>
                  <a:lnTo>
                    <a:pt x="4748" y="4324"/>
                  </a:lnTo>
                  <a:lnTo>
                    <a:pt x="4752" y="4324"/>
                  </a:lnTo>
                  <a:lnTo>
                    <a:pt x="6328" y="0"/>
                  </a:lnTo>
                  <a:lnTo>
                    <a:pt x="6324" y="0"/>
                  </a:lnTo>
                  <a:close/>
                  <a:moveTo>
                    <a:pt x="6375" y="0"/>
                  </a:moveTo>
                  <a:lnTo>
                    <a:pt x="4799" y="4324"/>
                  </a:lnTo>
                  <a:lnTo>
                    <a:pt x="4803" y="4324"/>
                  </a:lnTo>
                  <a:lnTo>
                    <a:pt x="6379" y="0"/>
                  </a:lnTo>
                  <a:lnTo>
                    <a:pt x="6375" y="0"/>
                  </a:lnTo>
                  <a:close/>
                  <a:moveTo>
                    <a:pt x="6426" y="0"/>
                  </a:moveTo>
                  <a:lnTo>
                    <a:pt x="4850" y="4324"/>
                  </a:lnTo>
                  <a:lnTo>
                    <a:pt x="4854" y="4324"/>
                  </a:lnTo>
                  <a:lnTo>
                    <a:pt x="6430" y="0"/>
                  </a:lnTo>
                  <a:lnTo>
                    <a:pt x="6426" y="0"/>
                  </a:lnTo>
                  <a:close/>
                  <a:moveTo>
                    <a:pt x="6477" y="0"/>
                  </a:moveTo>
                  <a:lnTo>
                    <a:pt x="4902" y="4324"/>
                  </a:lnTo>
                  <a:lnTo>
                    <a:pt x="4905" y="4324"/>
                  </a:lnTo>
                  <a:lnTo>
                    <a:pt x="6481" y="0"/>
                  </a:lnTo>
                  <a:lnTo>
                    <a:pt x="6477" y="0"/>
                  </a:lnTo>
                  <a:close/>
                  <a:moveTo>
                    <a:pt x="6528" y="0"/>
                  </a:moveTo>
                  <a:lnTo>
                    <a:pt x="4953" y="4324"/>
                  </a:lnTo>
                  <a:lnTo>
                    <a:pt x="4956" y="4324"/>
                  </a:lnTo>
                  <a:lnTo>
                    <a:pt x="6532" y="0"/>
                  </a:lnTo>
                  <a:lnTo>
                    <a:pt x="6528" y="0"/>
                  </a:lnTo>
                  <a:close/>
                  <a:moveTo>
                    <a:pt x="6283" y="4324"/>
                  </a:moveTo>
                  <a:lnTo>
                    <a:pt x="7678" y="498"/>
                  </a:lnTo>
                  <a:lnTo>
                    <a:pt x="7678" y="489"/>
                  </a:lnTo>
                  <a:lnTo>
                    <a:pt x="6280" y="4324"/>
                  </a:lnTo>
                  <a:lnTo>
                    <a:pt x="6283" y="4324"/>
                  </a:lnTo>
                  <a:close/>
                  <a:moveTo>
                    <a:pt x="6334" y="4324"/>
                  </a:moveTo>
                  <a:lnTo>
                    <a:pt x="7678" y="639"/>
                  </a:lnTo>
                  <a:lnTo>
                    <a:pt x="7678" y="630"/>
                  </a:lnTo>
                  <a:lnTo>
                    <a:pt x="6331" y="4324"/>
                  </a:lnTo>
                  <a:lnTo>
                    <a:pt x="6334" y="4324"/>
                  </a:lnTo>
                  <a:close/>
                  <a:moveTo>
                    <a:pt x="6385" y="4324"/>
                  </a:moveTo>
                  <a:lnTo>
                    <a:pt x="7678" y="779"/>
                  </a:lnTo>
                  <a:lnTo>
                    <a:pt x="7678" y="770"/>
                  </a:lnTo>
                  <a:lnTo>
                    <a:pt x="6382" y="4324"/>
                  </a:lnTo>
                  <a:lnTo>
                    <a:pt x="6385" y="4324"/>
                  </a:lnTo>
                  <a:close/>
                  <a:moveTo>
                    <a:pt x="6436" y="4324"/>
                  </a:moveTo>
                  <a:lnTo>
                    <a:pt x="7678" y="919"/>
                  </a:lnTo>
                  <a:lnTo>
                    <a:pt x="7678" y="910"/>
                  </a:lnTo>
                  <a:lnTo>
                    <a:pt x="6433" y="4324"/>
                  </a:lnTo>
                  <a:lnTo>
                    <a:pt x="6436" y="4324"/>
                  </a:lnTo>
                  <a:close/>
                  <a:moveTo>
                    <a:pt x="6487" y="4324"/>
                  </a:moveTo>
                  <a:lnTo>
                    <a:pt x="7678" y="1059"/>
                  </a:lnTo>
                  <a:lnTo>
                    <a:pt x="7678" y="1050"/>
                  </a:lnTo>
                  <a:lnTo>
                    <a:pt x="6484" y="4324"/>
                  </a:lnTo>
                  <a:lnTo>
                    <a:pt x="6487" y="4324"/>
                  </a:lnTo>
                  <a:close/>
                  <a:moveTo>
                    <a:pt x="6539" y="4324"/>
                  </a:moveTo>
                  <a:lnTo>
                    <a:pt x="7678" y="1199"/>
                  </a:lnTo>
                  <a:lnTo>
                    <a:pt x="7678" y="1190"/>
                  </a:lnTo>
                  <a:lnTo>
                    <a:pt x="6535" y="4324"/>
                  </a:lnTo>
                  <a:lnTo>
                    <a:pt x="6539" y="4324"/>
                  </a:lnTo>
                  <a:close/>
                  <a:moveTo>
                    <a:pt x="6590" y="4324"/>
                  </a:moveTo>
                  <a:lnTo>
                    <a:pt x="7678" y="1339"/>
                  </a:lnTo>
                  <a:lnTo>
                    <a:pt x="7678" y="1330"/>
                  </a:lnTo>
                  <a:lnTo>
                    <a:pt x="6586" y="4324"/>
                  </a:lnTo>
                  <a:lnTo>
                    <a:pt x="6590" y="4324"/>
                  </a:lnTo>
                  <a:close/>
                  <a:moveTo>
                    <a:pt x="6641" y="4324"/>
                  </a:moveTo>
                  <a:lnTo>
                    <a:pt x="7678" y="1479"/>
                  </a:lnTo>
                  <a:lnTo>
                    <a:pt x="7678" y="1470"/>
                  </a:lnTo>
                  <a:lnTo>
                    <a:pt x="6637" y="4324"/>
                  </a:lnTo>
                  <a:lnTo>
                    <a:pt x="6641" y="4324"/>
                  </a:lnTo>
                  <a:close/>
                  <a:moveTo>
                    <a:pt x="6692" y="4324"/>
                  </a:moveTo>
                  <a:lnTo>
                    <a:pt x="7678" y="1619"/>
                  </a:lnTo>
                  <a:lnTo>
                    <a:pt x="7678" y="1610"/>
                  </a:lnTo>
                  <a:lnTo>
                    <a:pt x="6688" y="4324"/>
                  </a:lnTo>
                  <a:lnTo>
                    <a:pt x="6692" y="4324"/>
                  </a:lnTo>
                  <a:close/>
                  <a:moveTo>
                    <a:pt x="6743" y="4324"/>
                  </a:moveTo>
                  <a:lnTo>
                    <a:pt x="7678" y="1760"/>
                  </a:lnTo>
                  <a:lnTo>
                    <a:pt x="7678" y="1751"/>
                  </a:lnTo>
                  <a:lnTo>
                    <a:pt x="6739" y="4324"/>
                  </a:lnTo>
                  <a:lnTo>
                    <a:pt x="6743" y="4324"/>
                  </a:lnTo>
                  <a:close/>
                  <a:moveTo>
                    <a:pt x="6794" y="4324"/>
                  </a:moveTo>
                  <a:lnTo>
                    <a:pt x="7678" y="1900"/>
                  </a:lnTo>
                  <a:lnTo>
                    <a:pt x="7678" y="1890"/>
                  </a:lnTo>
                  <a:lnTo>
                    <a:pt x="6791" y="4324"/>
                  </a:lnTo>
                  <a:lnTo>
                    <a:pt x="6794" y="4324"/>
                  </a:lnTo>
                  <a:close/>
                  <a:moveTo>
                    <a:pt x="6845" y="4324"/>
                  </a:moveTo>
                  <a:lnTo>
                    <a:pt x="7678" y="2040"/>
                  </a:lnTo>
                  <a:lnTo>
                    <a:pt x="7678" y="2030"/>
                  </a:lnTo>
                  <a:lnTo>
                    <a:pt x="6842" y="4324"/>
                  </a:lnTo>
                  <a:lnTo>
                    <a:pt x="6845" y="4324"/>
                  </a:lnTo>
                  <a:close/>
                  <a:moveTo>
                    <a:pt x="6896" y="4324"/>
                  </a:moveTo>
                  <a:lnTo>
                    <a:pt x="7678" y="2180"/>
                  </a:lnTo>
                  <a:lnTo>
                    <a:pt x="7678" y="2170"/>
                  </a:lnTo>
                  <a:lnTo>
                    <a:pt x="6893" y="4324"/>
                  </a:lnTo>
                  <a:lnTo>
                    <a:pt x="6896" y="4324"/>
                  </a:lnTo>
                  <a:close/>
                  <a:moveTo>
                    <a:pt x="6947" y="4324"/>
                  </a:moveTo>
                  <a:lnTo>
                    <a:pt x="7678" y="2320"/>
                  </a:lnTo>
                  <a:lnTo>
                    <a:pt x="7678" y="2310"/>
                  </a:lnTo>
                  <a:lnTo>
                    <a:pt x="6944" y="4324"/>
                  </a:lnTo>
                  <a:lnTo>
                    <a:pt x="6947" y="4324"/>
                  </a:lnTo>
                  <a:close/>
                  <a:moveTo>
                    <a:pt x="6998" y="4324"/>
                  </a:moveTo>
                  <a:lnTo>
                    <a:pt x="7678" y="2460"/>
                  </a:lnTo>
                  <a:lnTo>
                    <a:pt x="7678" y="2450"/>
                  </a:lnTo>
                  <a:lnTo>
                    <a:pt x="6995" y="4324"/>
                  </a:lnTo>
                  <a:lnTo>
                    <a:pt x="6998" y="4324"/>
                  </a:lnTo>
                  <a:close/>
                  <a:moveTo>
                    <a:pt x="7049" y="4324"/>
                  </a:moveTo>
                  <a:lnTo>
                    <a:pt x="7678" y="2600"/>
                  </a:lnTo>
                  <a:lnTo>
                    <a:pt x="7678" y="2590"/>
                  </a:lnTo>
                  <a:lnTo>
                    <a:pt x="7046" y="4324"/>
                  </a:lnTo>
                  <a:lnTo>
                    <a:pt x="7049" y="4324"/>
                  </a:lnTo>
                  <a:close/>
                  <a:moveTo>
                    <a:pt x="7100" y="4324"/>
                  </a:moveTo>
                  <a:lnTo>
                    <a:pt x="7678" y="2741"/>
                  </a:lnTo>
                  <a:lnTo>
                    <a:pt x="7678" y="2731"/>
                  </a:lnTo>
                  <a:lnTo>
                    <a:pt x="7097" y="4324"/>
                  </a:lnTo>
                  <a:lnTo>
                    <a:pt x="7100" y="4324"/>
                  </a:lnTo>
                  <a:close/>
                  <a:moveTo>
                    <a:pt x="7151" y="4324"/>
                  </a:moveTo>
                  <a:lnTo>
                    <a:pt x="7678" y="2880"/>
                  </a:lnTo>
                  <a:lnTo>
                    <a:pt x="7678" y="2871"/>
                  </a:lnTo>
                  <a:lnTo>
                    <a:pt x="7148" y="4324"/>
                  </a:lnTo>
                  <a:lnTo>
                    <a:pt x="7151" y="4324"/>
                  </a:lnTo>
                  <a:close/>
                  <a:moveTo>
                    <a:pt x="7203" y="4324"/>
                  </a:moveTo>
                  <a:lnTo>
                    <a:pt x="7678" y="3020"/>
                  </a:lnTo>
                  <a:lnTo>
                    <a:pt x="7678" y="3011"/>
                  </a:lnTo>
                  <a:lnTo>
                    <a:pt x="7199" y="4324"/>
                  </a:lnTo>
                  <a:lnTo>
                    <a:pt x="7203" y="4324"/>
                  </a:lnTo>
                  <a:close/>
                  <a:moveTo>
                    <a:pt x="7254" y="4324"/>
                  </a:moveTo>
                  <a:lnTo>
                    <a:pt x="7678" y="3160"/>
                  </a:lnTo>
                  <a:lnTo>
                    <a:pt x="7678" y="3151"/>
                  </a:lnTo>
                  <a:lnTo>
                    <a:pt x="7250" y="4324"/>
                  </a:lnTo>
                  <a:lnTo>
                    <a:pt x="7254" y="4324"/>
                  </a:lnTo>
                  <a:close/>
                  <a:moveTo>
                    <a:pt x="7305" y="4324"/>
                  </a:moveTo>
                  <a:lnTo>
                    <a:pt x="7678" y="3300"/>
                  </a:lnTo>
                  <a:lnTo>
                    <a:pt x="7678" y="3291"/>
                  </a:lnTo>
                  <a:lnTo>
                    <a:pt x="7301" y="4324"/>
                  </a:lnTo>
                  <a:lnTo>
                    <a:pt x="7305" y="4324"/>
                  </a:lnTo>
                  <a:close/>
                  <a:moveTo>
                    <a:pt x="7356" y="4324"/>
                  </a:moveTo>
                  <a:lnTo>
                    <a:pt x="7678" y="3440"/>
                  </a:lnTo>
                  <a:lnTo>
                    <a:pt x="7678" y="3431"/>
                  </a:lnTo>
                  <a:lnTo>
                    <a:pt x="7352" y="4324"/>
                  </a:lnTo>
                  <a:lnTo>
                    <a:pt x="7356" y="4324"/>
                  </a:lnTo>
                  <a:close/>
                  <a:moveTo>
                    <a:pt x="7407" y="4324"/>
                  </a:moveTo>
                  <a:lnTo>
                    <a:pt x="7678" y="3580"/>
                  </a:lnTo>
                  <a:lnTo>
                    <a:pt x="7678" y="3571"/>
                  </a:lnTo>
                  <a:lnTo>
                    <a:pt x="7403" y="4324"/>
                  </a:lnTo>
                  <a:lnTo>
                    <a:pt x="7407" y="4324"/>
                  </a:lnTo>
                  <a:close/>
                  <a:moveTo>
                    <a:pt x="7458" y="4324"/>
                  </a:moveTo>
                  <a:lnTo>
                    <a:pt x="7678" y="3720"/>
                  </a:lnTo>
                  <a:lnTo>
                    <a:pt x="7678" y="3711"/>
                  </a:lnTo>
                  <a:lnTo>
                    <a:pt x="7455" y="4324"/>
                  </a:lnTo>
                  <a:lnTo>
                    <a:pt x="7458" y="4324"/>
                  </a:lnTo>
                  <a:close/>
                  <a:moveTo>
                    <a:pt x="7509" y="4324"/>
                  </a:moveTo>
                  <a:lnTo>
                    <a:pt x="7678" y="3861"/>
                  </a:lnTo>
                  <a:lnTo>
                    <a:pt x="7678" y="3852"/>
                  </a:lnTo>
                  <a:lnTo>
                    <a:pt x="7506" y="4324"/>
                  </a:lnTo>
                  <a:lnTo>
                    <a:pt x="7509" y="4324"/>
                  </a:lnTo>
                  <a:close/>
                  <a:moveTo>
                    <a:pt x="7560" y="4324"/>
                  </a:moveTo>
                  <a:lnTo>
                    <a:pt x="7678" y="4001"/>
                  </a:lnTo>
                  <a:lnTo>
                    <a:pt x="7678" y="3992"/>
                  </a:lnTo>
                  <a:lnTo>
                    <a:pt x="7557" y="4324"/>
                  </a:lnTo>
                  <a:lnTo>
                    <a:pt x="7560" y="4324"/>
                  </a:lnTo>
                  <a:close/>
                  <a:moveTo>
                    <a:pt x="7611" y="4324"/>
                  </a:moveTo>
                  <a:lnTo>
                    <a:pt x="7678" y="4141"/>
                  </a:lnTo>
                  <a:lnTo>
                    <a:pt x="7678" y="4132"/>
                  </a:lnTo>
                  <a:lnTo>
                    <a:pt x="7608" y="4324"/>
                  </a:lnTo>
                  <a:lnTo>
                    <a:pt x="7611" y="4324"/>
                  </a:lnTo>
                  <a:close/>
                  <a:moveTo>
                    <a:pt x="7662" y="4324"/>
                  </a:moveTo>
                  <a:lnTo>
                    <a:pt x="7678" y="4281"/>
                  </a:lnTo>
                  <a:lnTo>
                    <a:pt x="7678" y="4272"/>
                  </a:lnTo>
                  <a:lnTo>
                    <a:pt x="7659" y="4324"/>
                  </a:lnTo>
                  <a:lnTo>
                    <a:pt x="7662" y="4324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A72F57-83C4-4BEB-B6CE-9D2071FA126C}"/>
                </a:ext>
              </a:extLst>
            </p:cNvPr>
            <p:cNvSpPr/>
            <p:nvPr userDrawn="1"/>
          </p:nvSpPr>
          <p:spPr>
            <a:xfrm>
              <a:off x="346668" y="381000"/>
              <a:ext cx="11435024" cy="5849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BF32676-6178-426F-89C4-857D6564EA17}"/>
              </a:ext>
            </a:extLst>
          </p:cNvPr>
          <p:cNvSpPr/>
          <p:nvPr/>
        </p:nvSpPr>
        <p:spPr>
          <a:xfrm>
            <a:off x="346668" y="381000"/>
            <a:ext cx="11435024" cy="5849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FCBB03-4949-2C46-A84A-83F9A2BB5BA1}"/>
              </a:ext>
            </a:extLst>
          </p:cNvPr>
          <p:cNvCxnSpPr>
            <a:cxnSpLocks/>
          </p:cNvCxnSpPr>
          <p:nvPr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8A6D61C8-AE93-6F45-AD16-93DD81EC55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176" y="2099817"/>
            <a:ext cx="10515600" cy="2014537"/>
          </a:xfrm>
          <a:prstGeom prst="rect">
            <a:avLst/>
          </a:prstGeom>
        </p:spPr>
        <p:txBody>
          <a:bodyPr lIns="0" rIns="0" anchor="b"/>
          <a:lstStyle>
            <a:lvl1pPr algn="l">
              <a:lnSpc>
                <a:spcPct val="65000"/>
              </a:lnSpc>
              <a:defRPr sz="6000" b="1" i="0" cap="all" baseline="0">
                <a:solidFill>
                  <a:schemeClr val="accent1"/>
                </a:solidFill>
                <a:latin typeface="Franklin Gothic Heavy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SLIDE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BA085D-C4D3-1B44-9829-105887769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76" y="4114354"/>
            <a:ext cx="1209208" cy="871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469A9B-07B8-46F1-A194-B1ECE6964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10" y="6343470"/>
            <a:ext cx="2788920" cy="39218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15CF15-5850-4035-A9C0-1365AB8CFDF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2FC67E5-8967-45F5-95FB-AC953BC991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510" y="6343470"/>
            <a:ext cx="2788920" cy="3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784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2DDFDE7-375F-314B-9A1C-60025A97E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"/>
            <a:ext cx="5677689" cy="818146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20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CFACAECB-AFA0-4049-8E85-0D6E590AB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0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Bulle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487168"/>
            <a:ext cx="10287000" cy="326043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/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/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r>
              <a:rPr lang="en-US" altLang="en-US" dirty="0"/>
              <a:t>First level of information</a:t>
            </a:r>
          </a:p>
          <a:p>
            <a:pPr lvl="1"/>
            <a:r>
              <a:rPr lang="en-US" alt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298448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cap="all" baseline="0" dirty="0">
                <a:solidFill>
                  <a:schemeClr val="accent1"/>
                </a:solidFill>
                <a:latin typeface="Franklin Gothic Heavy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1865376"/>
            <a:ext cx="10287000" cy="566928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34C71EA-2D7E-D345-A1D9-583E57427C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"/>
            <a:ext cx="5677693" cy="818146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20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9ABE7F86-52FE-4EEC-B4F0-9A83442B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1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487168"/>
            <a:ext cx="6058445" cy="326440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/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/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298448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cap="all" baseline="0" dirty="0">
                <a:solidFill>
                  <a:schemeClr val="accent1"/>
                </a:solidFill>
                <a:latin typeface="Franklin Gothic Heavy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1865376"/>
            <a:ext cx="10287217" cy="566928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79799D-58D1-4E48-9F48-17EB18722F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67600" y="2487168"/>
            <a:ext cx="3771900" cy="32644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70D4B3-0A4C-8648-9EAC-FABE0EF3A6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"/>
            <a:ext cx="5677693" cy="818146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20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807CD486-942D-4380-81DD-A0BAC7A5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7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487168"/>
            <a:ext cx="6058445" cy="326440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/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/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298448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cap="all" baseline="0" dirty="0">
                <a:solidFill>
                  <a:schemeClr val="accent1"/>
                </a:solidFill>
                <a:latin typeface="Franklin Gothic Heavy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1865376"/>
            <a:ext cx="10287000" cy="566928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D9B7376-5B45-8545-A711-F1B84186DE7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467600" y="2487168"/>
            <a:ext cx="3771900" cy="32644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F79CDF2-4AA7-9F42-ABCB-4510703DEB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"/>
            <a:ext cx="5677693" cy="818146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20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B43BC3E4-461C-4F90-A80E-0FEEABE35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0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487168"/>
            <a:ext cx="6058445" cy="326440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/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/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298448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cap="all" baseline="0" dirty="0">
                <a:solidFill>
                  <a:schemeClr val="accent1"/>
                </a:solidFill>
                <a:latin typeface="Franklin Gothic Heavy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1865376"/>
            <a:ext cx="10287000" cy="566928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0FE68864-401E-7F4B-8057-2363DC18B02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467600" y="2487168"/>
            <a:ext cx="3771900" cy="3264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94F009-B3E4-A64D-AC57-185958455E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"/>
            <a:ext cx="5677693" cy="818146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20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012DF8B7-8A2B-4655-9404-988C8A6DF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2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43B8-45B4-FA4D-A086-439A61E76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298448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cap="all" baseline="0" dirty="0">
                <a:solidFill>
                  <a:schemeClr val="accent1"/>
                </a:solidFill>
                <a:latin typeface="Franklin Gothic Heavy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7A82AB0-B7F4-7A48-9357-ECF3AD20BD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"/>
            <a:ext cx="5677693" cy="818146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20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03D5802-717F-442D-BB0B-1A817BF26F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487168"/>
            <a:ext cx="5029200" cy="326043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/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/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r>
              <a:rPr lang="en-US" altLang="en-US" dirty="0"/>
              <a:t>First level of information</a:t>
            </a:r>
          </a:p>
          <a:p>
            <a:pPr lvl="1"/>
            <a:r>
              <a:rPr lang="en-US" alt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A62AE66-2E10-44E8-93A0-4798BDBDA6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1865376"/>
            <a:ext cx="5029200" cy="566928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4D72248-AAC8-4011-A72C-4AD52E17627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8776" y="2487168"/>
            <a:ext cx="5029200" cy="326043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/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/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r>
              <a:rPr lang="en-US" altLang="en-US" dirty="0"/>
              <a:t>First level of information</a:t>
            </a:r>
          </a:p>
          <a:p>
            <a:pPr lvl="1"/>
            <a:r>
              <a:rPr lang="en-US" alt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B36A2E3-9E62-4BF9-9D83-8683682A8D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8776" y="1865376"/>
            <a:ext cx="5029200" cy="566928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5812C647-048E-4989-BF21-087E1D421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2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AC2C10-686B-9741-8440-C33B96C1A342}"/>
              </a:ext>
            </a:extLst>
          </p:cNvPr>
          <p:cNvCxnSpPr>
            <a:cxnSpLocks/>
          </p:cNvCxnSpPr>
          <p:nvPr/>
        </p:nvCxnSpPr>
        <p:spPr>
          <a:xfrm flipH="1">
            <a:off x="11365829" y="6418670"/>
            <a:ext cx="120651" cy="328205"/>
          </a:xfrm>
          <a:prstGeom prst="line">
            <a:avLst/>
          </a:prstGeom>
          <a:ln w="12700" cap="rnd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75F254-FB74-BD49-8D1A-3F46A50ED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026DC1-8FF6-754E-ABF3-514AC26ACEDE}"/>
              </a:ext>
            </a:extLst>
          </p:cNvPr>
          <p:cNvCxnSpPr>
            <a:cxnSpLocks/>
          </p:cNvCxnSpPr>
          <p:nvPr/>
        </p:nvCxnSpPr>
        <p:spPr>
          <a:xfrm>
            <a:off x="418307" y="6254893"/>
            <a:ext cx="11355387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74DC1F2-045C-254D-AF86-776273752F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575" y="82418"/>
            <a:ext cx="897314" cy="6466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BAE345-FF82-476B-BEF1-4DA1D78E18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101" y="6410878"/>
            <a:ext cx="2267712" cy="318894"/>
          </a:xfrm>
          <a:prstGeom prst="rect">
            <a:avLst/>
          </a:prstGeom>
        </p:spPr>
      </p:pic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5AF2106C-FC69-4094-B0CC-4C2B258F7034}"/>
              </a:ext>
            </a:extLst>
          </p:cNvPr>
          <p:cNvSpPr txBox="1">
            <a:spLocks/>
          </p:cNvSpPr>
          <p:nvPr/>
        </p:nvSpPr>
        <p:spPr>
          <a:xfrm>
            <a:off x="10421001" y="6418670"/>
            <a:ext cx="867338" cy="302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accent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ncat.edu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837814-A818-4CE0-B743-2F58F956C0C8}"/>
              </a:ext>
            </a:extLst>
          </p:cNvPr>
          <p:cNvGrpSpPr/>
          <p:nvPr/>
        </p:nvGrpSpPr>
        <p:grpSpPr>
          <a:xfrm>
            <a:off x="0" y="0"/>
            <a:ext cx="12192000" cy="6864350"/>
            <a:chOff x="0" y="-3175"/>
            <a:chExt cx="12192000" cy="68643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150A15-790B-4510-98C8-A05928C4C4E8}"/>
                </a:ext>
              </a:extLst>
            </p:cNvPr>
            <p:cNvSpPr/>
            <p:nvPr userDrawn="1"/>
          </p:nvSpPr>
          <p:spPr>
            <a:xfrm>
              <a:off x="0" y="0"/>
              <a:ext cx="12192000" cy="8155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859">
              <a:extLst>
                <a:ext uri="{FF2B5EF4-FFF2-40B4-BE49-F238E27FC236}">
                  <a16:creationId xmlns:a16="http://schemas.microsoft.com/office/drawing/2014/main" id="{6B733BDF-0078-45A0-AF5B-FAC5C9DB8D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8" y="-3175"/>
              <a:ext cx="12188825" cy="6864350"/>
            </a:xfrm>
            <a:custGeom>
              <a:avLst/>
              <a:gdLst>
                <a:gd name="T0" fmla="*/ 146 w 7678"/>
                <a:gd name="T1" fmla="*/ 0 h 4324"/>
                <a:gd name="T2" fmla="*/ 299 w 7678"/>
                <a:gd name="T3" fmla="*/ 0 h 4324"/>
                <a:gd name="T4" fmla="*/ 452 w 7678"/>
                <a:gd name="T5" fmla="*/ 0 h 4324"/>
                <a:gd name="T6" fmla="*/ 1983 w 7678"/>
                <a:gd name="T7" fmla="*/ 0 h 4324"/>
                <a:gd name="T8" fmla="*/ 2188 w 7678"/>
                <a:gd name="T9" fmla="*/ 0 h 4324"/>
                <a:gd name="T10" fmla="*/ 2341 w 7678"/>
                <a:gd name="T11" fmla="*/ 0 h 4324"/>
                <a:gd name="T12" fmla="*/ 2494 w 7678"/>
                <a:gd name="T13" fmla="*/ 0 h 4324"/>
                <a:gd name="T14" fmla="*/ 2647 w 7678"/>
                <a:gd name="T15" fmla="*/ 0 h 4324"/>
                <a:gd name="T16" fmla="*/ 2801 w 7678"/>
                <a:gd name="T17" fmla="*/ 0 h 4324"/>
                <a:gd name="T18" fmla="*/ 2954 w 7678"/>
                <a:gd name="T19" fmla="*/ 0 h 4324"/>
                <a:gd name="T20" fmla="*/ 3107 w 7678"/>
                <a:gd name="T21" fmla="*/ 0 h 4324"/>
                <a:gd name="T22" fmla="*/ 3260 w 7678"/>
                <a:gd name="T23" fmla="*/ 0 h 4324"/>
                <a:gd name="T24" fmla="*/ 3414 w 7678"/>
                <a:gd name="T25" fmla="*/ 0 h 4324"/>
                <a:gd name="T26" fmla="*/ 3567 w 7678"/>
                <a:gd name="T27" fmla="*/ 0 h 4324"/>
                <a:gd name="T28" fmla="*/ 3720 w 7678"/>
                <a:gd name="T29" fmla="*/ 0 h 4324"/>
                <a:gd name="T30" fmla="*/ 3873 w 7678"/>
                <a:gd name="T31" fmla="*/ 0 h 4324"/>
                <a:gd name="T32" fmla="*/ 4027 w 7678"/>
                <a:gd name="T33" fmla="*/ 0 h 4324"/>
                <a:gd name="T34" fmla="*/ 4180 w 7678"/>
                <a:gd name="T35" fmla="*/ 0 h 4324"/>
                <a:gd name="T36" fmla="*/ 605 w 7678"/>
                <a:gd name="T37" fmla="*/ 0 h 4324"/>
                <a:gd name="T38" fmla="*/ 758 w 7678"/>
                <a:gd name="T39" fmla="*/ 0 h 4324"/>
                <a:gd name="T40" fmla="*/ 912 w 7678"/>
                <a:gd name="T41" fmla="*/ 0 h 4324"/>
                <a:gd name="T42" fmla="*/ 1065 w 7678"/>
                <a:gd name="T43" fmla="*/ 0 h 4324"/>
                <a:gd name="T44" fmla="*/ 1218 w 7678"/>
                <a:gd name="T45" fmla="*/ 0 h 4324"/>
                <a:gd name="T46" fmla="*/ 1371 w 7678"/>
                <a:gd name="T47" fmla="*/ 0 h 4324"/>
                <a:gd name="T48" fmla="*/ 1525 w 7678"/>
                <a:gd name="T49" fmla="*/ 0 h 4324"/>
                <a:gd name="T50" fmla="*/ 1681 w 7678"/>
                <a:gd name="T51" fmla="*/ 0 h 4324"/>
                <a:gd name="T52" fmla="*/ 1835 w 7678"/>
                <a:gd name="T53" fmla="*/ 0 h 4324"/>
                <a:gd name="T54" fmla="*/ 6634 w 7678"/>
                <a:gd name="T55" fmla="*/ 0 h 4324"/>
                <a:gd name="T56" fmla="*/ 6736 w 7678"/>
                <a:gd name="T57" fmla="*/ 0 h 4324"/>
                <a:gd name="T58" fmla="*/ 6889 w 7678"/>
                <a:gd name="T59" fmla="*/ 0 h 4324"/>
                <a:gd name="T60" fmla="*/ 7043 w 7678"/>
                <a:gd name="T61" fmla="*/ 0 h 4324"/>
                <a:gd name="T62" fmla="*/ 7196 w 7678"/>
                <a:gd name="T63" fmla="*/ 0 h 4324"/>
                <a:gd name="T64" fmla="*/ 7349 w 7678"/>
                <a:gd name="T65" fmla="*/ 0 h 4324"/>
                <a:gd name="T66" fmla="*/ 7502 w 7678"/>
                <a:gd name="T67" fmla="*/ 0 h 4324"/>
                <a:gd name="T68" fmla="*/ 7656 w 7678"/>
                <a:gd name="T69" fmla="*/ 0 h 4324"/>
                <a:gd name="T70" fmla="*/ 6229 w 7678"/>
                <a:gd name="T71" fmla="*/ 4324 h 4324"/>
                <a:gd name="T72" fmla="*/ 4388 w 7678"/>
                <a:gd name="T73" fmla="*/ 0 h 4324"/>
                <a:gd name="T74" fmla="*/ 4541 w 7678"/>
                <a:gd name="T75" fmla="*/ 0 h 4324"/>
                <a:gd name="T76" fmla="*/ 4694 w 7678"/>
                <a:gd name="T77" fmla="*/ 0 h 4324"/>
                <a:gd name="T78" fmla="*/ 4847 w 7678"/>
                <a:gd name="T79" fmla="*/ 0 h 4324"/>
                <a:gd name="T80" fmla="*/ 5000 w 7678"/>
                <a:gd name="T81" fmla="*/ 0 h 4324"/>
                <a:gd name="T82" fmla="*/ 5154 w 7678"/>
                <a:gd name="T83" fmla="*/ 0 h 4324"/>
                <a:gd name="T84" fmla="*/ 5307 w 7678"/>
                <a:gd name="T85" fmla="*/ 0 h 4324"/>
                <a:gd name="T86" fmla="*/ 5460 w 7678"/>
                <a:gd name="T87" fmla="*/ 0 h 4324"/>
                <a:gd name="T88" fmla="*/ 5613 w 7678"/>
                <a:gd name="T89" fmla="*/ 0 h 4324"/>
                <a:gd name="T90" fmla="*/ 5766 w 7678"/>
                <a:gd name="T91" fmla="*/ 0 h 4324"/>
                <a:gd name="T92" fmla="*/ 5919 w 7678"/>
                <a:gd name="T93" fmla="*/ 0 h 4324"/>
                <a:gd name="T94" fmla="*/ 6072 w 7678"/>
                <a:gd name="T95" fmla="*/ 0 h 4324"/>
                <a:gd name="T96" fmla="*/ 6225 w 7678"/>
                <a:gd name="T97" fmla="*/ 0 h 4324"/>
                <a:gd name="T98" fmla="*/ 6379 w 7678"/>
                <a:gd name="T99" fmla="*/ 0 h 4324"/>
                <a:gd name="T100" fmla="*/ 6532 w 7678"/>
                <a:gd name="T101" fmla="*/ 0 h 4324"/>
                <a:gd name="T102" fmla="*/ 6382 w 7678"/>
                <a:gd name="T103" fmla="*/ 4324 h 4324"/>
                <a:gd name="T104" fmla="*/ 6535 w 7678"/>
                <a:gd name="T105" fmla="*/ 4324 h 4324"/>
                <a:gd name="T106" fmla="*/ 6688 w 7678"/>
                <a:gd name="T107" fmla="*/ 4324 h 4324"/>
                <a:gd name="T108" fmla="*/ 6842 w 7678"/>
                <a:gd name="T109" fmla="*/ 4324 h 4324"/>
                <a:gd name="T110" fmla="*/ 6995 w 7678"/>
                <a:gd name="T111" fmla="*/ 4324 h 4324"/>
                <a:gd name="T112" fmla="*/ 7148 w 7678"/>
                <a:gd name="T113" fmla="*/ 4324 h 4324"/>
                <a:gd name="T114" fmla="*/ 7301 w 7678"/>
                <a:gd name="T115" fmla="*/ 4324 h 4324"/>
                <a:gd name="T116" fmla="*/ 7455 w 7678"/>
                <a:gd name="T117" fmla="*/ 4324 h 4324"/>
                <a:gd name="T118" fmla="*/ 7608 w 7678"/>
                <a:gd name="T119" fmla="*/ 4324 h 4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78" h="4324">
                  <a:moveTo>
                    <a:pt x="47" y="0"/>
                  </a:moveTo>
                  <a:lnTo>
                    <a:pt x="0" y="128"/>
                  </a:lnTo>
                  <a:lnTo>
                    <a:pt x="0" y="119"/>
                  </a:lnTo>
                  <a:lnTo>
                    <a:pt x="43" y="0"/>
                  </a:lnTo>
                  <a:lnTo>
                    <a:pt x="47" y="0"/>
                  </a:lnTo>
                  <a:close/>
                  <a:moveTo>
                    <a:pt x="94" y="0"/>
                  </a:moveTo>
                  <a:lnTo>
                    <a:pt x="0" y="259"/>
                  </a:lnTo>
                  <a:lnTo>
                    <a:pt x="0" y="268"/>
                  </a:lnTo>
                  <a:lnTo>
                    <a:pt x="98" y="0"/>
                  </a:lnTo>
                  <a:lnTo>
                    <a:pt x="94" y="0"/>
                  </a:lnTo>
                  <a:close/>
                  <a:moveTo>
                    <a:pt x="146" y="0"/>
                  </a:moveTo>
                  <a:lnTo>
                    <a:pt x="0" y="399"/>
                  </a:lnTo>
                  <a:lnTo>
                    <a:pt x="0" y="408"/>
                  </a:lnTo>
                  <a:lnTo>
                    <a:pt x="149" y="0"/>
                  </a:lnTo>
                  <a:lnTo>
                    <a:pt x="146" y="0"/>
                  </a:lnTo>
                  <a:close/>
                  <a:moveTo>
                    <a:pt x="197" y="0"/>
                  </a:moveTo>
                  <a:lnTo>
                    <a:pt x="0" y="539"/>
                  </a:lnTo>
                  <a:lnTo>
                    <a:pt x="0" y="549"/>
                  </a:lnTo>
                  <a:lnTo>
                    <a:pt x="200" y="0"/>
                  </a:lnTo>
                  <a:lnTo>
                    <a:pt x="197" y="0"/>
                  </a:lnTo>
                  <a:close/>
                  <a:moveTo>
                    <a:pt x="248" y="0"/>
                  </a:moveTo>
                  <a:lnTo>
                    <a:pt x="0" y="680"/>
                  </a:lnTo>
                  <a:lnTo>
                    <a:pt x="0" y="689"/>
                  </a:lnTo>
                  <a:lnTo>
                    <a:pt x="251" y="0"/>
                  </a:lnTo>
                  <a:lnTo>
                    <a:pt x="248" y="0"/>
                  </a:lnTo>
                  <a:close/>
                  <a:moveTo>
                    <a:pt x="299" y="0"/>
                  </a:moveTo>
                  <a:lnTo>
                    <a:pt x="0" y="820"/>
                  </a:lnTo>
                  <a:lnTo>
                    <a:pt x="0" y="829"/>
                  </a:lnTo>
                  <a:lnTo>
                    <a:pt x="302" y="0"/>
                  </a:lnTo>
                  <a:lnTo>
                    <a:pt x="299" y="0"/>
                  </a:lnTo>
                  <a:close/>
                  <a:moveTo>
                    <a:pt x="350" y="0"/>
                  </a:moveTo>
                  <a:lnTo>
                    <a:pt x="0" y="960"/>
                  </a:lnTo>
                  <a:lnTo>
                    <a:pt x="0" y="969"/>
                  </a:lnTo>
                  <a:lnTo>
                    <a:pt x="353" y="0"/>
                  </a:lnTo>
                  <a:lnTo>
                    <a:pt x="350" y="0"/>
                  </a:lnTo>
                  <a:close/>
                  <a:moveTo>
                    <a:pt x="401" y="0"/>
                  </a:moveTo>
                  <a:lnTo>
                    <a:pt x="0" y="1099"/>
                  </a:lnTo>
                  <a:lnTo>
                    <a:pt x="0" y="1109"/>
                  </a:lnTo>
                  <a:lnTo>
                    <a:pt x="404" y="0"/>
                  </a:lnTo>
                  <a:lnTo>
                    <a:pt x="401" y="0"/>
                  </a:lnTo>
                  <a:close/>
                  <a:moveTo>
                    <a:pt x="452" y="0"/>
                  </a:moveTo>
                  <a:lnTo>
                    <a:pt x="0" y="1239"/>
                  </a:lnTo>
                  <a:lnTo>
                    <a:pt x="0" y="1249"/>
                  </a:lnTo>
                  <a:lnTo>
                    <a:pt x="455" y="0"/>
                  </a:lnTo>
                  <a:lnTo>
                    <a:pt x="452" y="0"/>
                  </a:lnTo>
                  <a:close/>
                  <a:moveTo>
                    <a:pt x="503" y="0"/>
                  </a:moveTo>
                  <a:lnTo>
                    <a:pt x="0" y="1379"/>
                  </a:lnTo>
                  <a:lnTo>
                    <a:pt x="0" y="1389"/>
                  </a:lnTo>
                  <a:lnTo>
                    <a:pt x="507" y="0"/>
                  </a:lnTo>
                  <a:lnTo>
                    <a:pt x="503" y="0"/>
                  </a:lnTo>
                  <a:close/>
                  <a:moveTo>
                    <a:pt x="2034" y="0"/>
                  </a:moveTo>
                  <a:lnTo>
                    <a:pt x="459" y="4324"/>
                  </a:lnTo>
                  <a:lnTo>
                    <a:pt x="462" y="4324"/>
                  </a:lnTo>
                  <a:lnTo>
                    <a:pt x="2038" y="0"/>
                  </a:lnTo>
                  <a:lnTo>
                    <a:pt x="2034" y="0"/>
                  </a:lnTo>
                  <a:close/>
                  <a:moveTo>
                    <a:pt x="1983" y="0"/>
                  </a:moveTo>
                  <a:lnTo>
                    <a:pt x="408" y="4324"/>
                  </a:lnTo>
                  <a:lnTo>
                    <a:pt x="411" y="4324"/>
                  </a:lnTo>
                  <a:lnTo>
                    <a:pt x="1987" y="0"/>
                  </a:lnTo>
                  <a:lnTo>
                    <a:pt x="1983" y="0"/>
                  </a:lnTo>
                  <a:close/>
                  <a:moveTo>
                    <a:pt x="2086" y="0"/>
                  </a:moveTo>
                  <a:lnTo>
                    <a:pt x="510" y="4324"/>
                  </a:lnTo>
                  <a:lnTo>
                    <a:pt x="513" y="4324"/>
                  </a:lnTo>
                  <a:lnTo>
                    <a:pt x="2089" y="0"/>
                  </a:lnTo>
                  <a:lnTo>
                    <a:pt x="2086" y="0"/>
                  </a:lnTo>
                  <a:close/>
                  <a:moveTo>
                    <a:pt x="2137" y="0"/>
                  </a:moveTo>
                  <a:lnTo>
                    <a:pt x="561" y="4324"/>
                  </a:lnTo>
                  <a:lnTo>
                    <a:pt x="564" y="4324"/>
                  </a:lnTo>
                  <a:lnTo>
                    <a:pt x="2140" y="0"/>
                  </a:lnTo>
                  <a:lnTo>
                    <a:pt x="2137" y="0"/>
                  </a:lnTo>
                  <a:close/>
                  <a:moveTo>
                    <a:pt x="2188" y="0"/>
                  </a:moveTo>
                  <a:lnTo>
                    <a:pt x="612" y="4324"/>
                  </a:lnTo>
                  <a:lnTo>
                    <a:pt x="615" y="4324"/>
                  </a:lnTo>
                  <a:lnTo>
                    <a:pt x="2191" y="0"/>
                  </a:lnTo>
                  <a:lnTo>
                    <a:pt x="2188" y="0"/>
                  </a:lnTo>
                  <a:close/>
                  <a:moveTo>
                    <a:pt x="2239" y="0"/>
                  </a:moveTo>
                  <a:lnTo>
                    <a:pt x="663" y="4324"/>
                  </a:lnTo>
                  <a:lnTo>
                    <a:pt x="666" y="4324"/>
                  </a:lnTo>
                  <a:lnTo>
                    <a:pt x="2242" y="0"/>
                  </a:lnTo>
                  <a:lnTo>
                    <a:pt x="2239" y="0"/>
                  </a:lnTo>
                  <a:close/>
                  <a:moveTo>
                    <a:pt x="2290" y="0"/>
                  </a:moveTo>
                  <a:lnTo>
                    <a:pt x="714" y="4324"/>
                  </a:lnTo>
                  <a:lnTo>
                    <a:pt x="718" y="4324"/>
                  </a:lnTo>
                  <a:lnTo>
                    <a:pt x="2293" y="0"/>
                  </a:lnTo>
                  <a:lnTo>
                    <a:pt x="2290" y="0"/>
                  </a:lnTo>
                  <a:close/>
                  <a:moveTo>
                    <a:pt x="2341" y="0"/>
                  </a:moveTo>
                  <a:lnTo>
                    <a:pt x="765" y="4324"/>
                  </a:lnTo>
                  <a:lnTo>
                    <a:pt x="769" y="4324"/>
                  </a:lnTo>
                  <a:lnTo>
                    <a:pt x="2344" y="0"/>
                  </a:lnTo>
                  <a:lnTo>
                    <a:pt x="2341" y="0"/>
                  </a:lnTo>
                  <a:close/>
                  <a:moveTo>
                    <a:pt x="2392" y="0"/>
                  </a:moveTo>
                  <a:lnTo>
                    <a:pt x="816" y="4324"/>
                  </a:lnTo>
                  <a:lnTo>
                    <a:pt x="820" y="4324"/>
                  </a:lnTo>
                  <a:lnTo>
                    <a:pt x="2395" y="0"/>
                  </a:lnTo>
                  <a:lnTo>
                    <a:pt x="2392" y="0"/>
                  </a:lnTo>
                  <a:close/>
                  <a:moveTo>
                    <a:pt x="2443" y="0"/>
                  </a:moveTo>
                  <a:lnTo>
                    <a:pt x="867" y="4324"/>
                  </a:lnTo>
                  <a:lnTo>
                    <a:pt x="871" y="4324"/>
                  </a:lnTo>
                  <a:lnTo>
                    <a:pt x="2447" y="0"/>
                  </a:lnTo>
                  <a:lnTo>
                    <a:pt x="2443" y="0"/>
                  </a:lnTo>
                  <a:close/>
                  <a:moveTo>
                    <a:pt x="2494" y="0"/>
                  </a:moveTo>
                  <a:lnTo>
                    <a:pt x="918" y="4324"/>
                  </a:lnTo>
                  <a:lnTo>
                    <a:pt x="922" y="4324"/>
                  </a:lnTo>
                  <a:lnTo>
                    <a:pt x="2498" y="0"/>
                  </a:lnTo>
                  <a:lnTo>
                    <a:pt x="2494" y="0"/>
                  </a:lnTo>
                  <a:close/>
                  <a:moveTo>
                    <a:pt x="2545" y="0"/>
                  </a:moveTo>
                  <a:lnTo>
                    <a:pt x="969" y="4324"/>
                  </a:lnTo>
                  <a:lnTo>
                    <a:pt x="973" y="4324"/>
                  </a:lnTo>
                  <a:lnTo>
                    <a:pt x="2549" y="0"/>
                  </a:lnTo>
                  <a:lnTo>
                    <a:pt x="2545" y="0"/>
                  </a:lnTo>
                  <a:close/>
                  <a:moveTo>
                    <a:pt x="2596" y="0"/>
                  </a:moveTo>
                  <a:lnTo>
                    <a:pt x="1021" y="4324"/>
                  </a:lnTo>
                  <a:lnTo>
                    <a:pt x="1024" y="4324"/>
                  </a:lnTo>
                  <a:lnTo>
                    <a:pt x="2600" y="0"/>
                  </a:lnTo>
                  <a:lnTo>
                    <a:pt x="2596" y="0"/>
                  </a:lnTo>
                  <a:close/>
                  <a:moveTo>
                    <a:pt x="2647" y="0"/>
                  </a:moveTo>
                  <a:lnTo>
                    <a:pt x="1072" y="4324"/>
                  </a:lnTo>
                  <a:lnTo>
                    <a:pt x="1075" y="4324"/>
                  </a:lnTo>
                  <a:lnTo>
                    <a:pt x="2651" y="0"/>
                  </a:lnTo>
                  <a:lnTo>
                    <a:pt x="2647" y="0"/>
                  </a:lnTo>
                  <a:close/>
                  <a:moveTo>
                    <a:pt x="2699" y="0"/>
                  </a:moveTo>
                  <a:lnTo>
                    <a:pt x="1123" y="4324"/>
                  </a:lnTo>
                  <a:lnTo>
                    <a:pt x="1126" y="4324"/>
                  </a:lnTo>
                  <a:lnTo>
                    <a:pt x="2702" y="0"/>
                  </a:lnTo>
                  <a:lnTo>
                    <a:pt x="2699" y="0"/>
                  </a:lnTo>
                  <a:close/>
                  <a:moveTo>
                    <a:pt x="2750" y="0"/>
                  </a:moveTo>
                  <a:lnTo>
                    <a:pt x="1174" y="4324"/>
                  </a:lnTo>
                  <a:lnTo>
                    <a:pt x="1177" y="4324"/>
                  </a:lnTo>
                  <a:lnTo>
                    <a:pt x="2753" y="0"/>
                  </a:lnTo>
                  <a:lnTo>
                    <a:pt x="2750" y="0"/>
                  </a:lnTo>
                  <a:close/>
                  <a:moveTo>
                    <a:pt x="2801" y="0"/>
                  </a:moveTo>
                  <a:lnTo>
                    <a:pt x="1225" y="4324"/>
                  </a:lnTo>
                  <a:lnTo>
                    <a:pt x="1228" y="4324"/>
                  </a:lnTo>
                  <a:lnTo>
                    <a:pt x="2804" y="0"/>
                  </a:lnTo>
                  <a:lnTo>
                    <a:pt x="2801" y="0"/>
                  </a:lnTo>
                  <a:close/>
                  <a:moveTo>
                    <a:pt x="2852" y="0"/>
                  </a:moveTo>
                  <a:lnTo>
                    <a:pt x="1276" y="4324"/>
                  </a:lnTo>
                  <a:lnTo>
                    <a:pt x="1279" y="4324"/>
                  </a:lnTo>
                  <a:lnTo>
                    <a:pt x="2855" y="0"/>
                  </a:lnTo>
                  <a:lnTo>
                    <a:pt x="2852" y="0"/>
                  </a:lnTo>
                  <a:close/>
                  <a:moveTo>
                    <a:pt x="2903" y="0"/>
                  </a:moveTo>
                  <a:lnTo>
                    <a:pt x="1327" y="4324"/>
                  </a:lnTo>
                  <a:lnTo>
                    <a:pt x="1330" y="4324"/>
                  </a:lnTo>
                  <a:lnTo>
                    <a:pt x="2906" y="0"/>
                  </a:lnTo>
                  <a:lnTo>
                    <a:pt x="2903" y="0"/>
                  </a:lnTo>
                  <a:close/>
                  <a:moveTo>
                    <a:pt x="2954" y="0"/>
                  </a:moveTo>
                  <a:lnTo>
                    <a:pt x="1378" y="4324"/>
                  </a:lnTo>
                  <a:lnTo>
                    <a:pt x="1382" y="4324"/>
                  </a:lnTo>
                  <a:lnTo>
                    <a:pt x="2957" y="0"/>
                  </a:lnTo>
                  <a:lnTo>
                    <a:pt x="2954" y="0"/>
                  </a:lnTo>
                  <a:close/>
                  <a:moveTo>
                    <a:pt x="3005" y="0"/>
                  </a:moveTo>
                  <a:lnTo>
                    <a:pt x="1429" y="4324"/>
                  </a:lnTo>
                  <a:lnTo>
                    <a:pt x="1433" y="4324"/>
                  </a:lnTo>
                  <a:lnTo>
                    <a:pt x="3008" y="0"/>
                  </a:lnTo>
                  <a:lnTo>
                    <a:pt x="3005" y="0"/>
                  </a:lnTo>
                  <a:close/>
                  <a:moveTo>
                    <a:pt x="3056" y="0"/>
                  </a:moveTo>
                  <a:lnTo>
                    <a:pt x="1480" y="4324"/>
                  </a:lnTo>
                  <a:lnTo>
                    <a:pt x="1484" y="4324"/>
                  </a:lnTo>
                  <a:lnTo>
                    <a:pt x="3059" y="0"/>
                  </a:lnTo>
                  <a:lnTo>
                    <a:pt x="3056" y="0"/>
                  </a:lnTo>
                  <a:close/>
                  <a:moveTo>
                    <a:pt x="3107" y="0"/>
                  </a:moveTo>
                  <a:lnTo>
                    <a:pt x="1531" y="4324"/>
                  </a:lnTo>
                  <a:lnTo>
                    <a:pt x="1535" y="4324"/>
                  </a:lnTo>
                  <a:lnTo>
                    <a:pt x="3111" y="0"/>
                  </a:lnTo>
                  <a:lnTo>
                    <a:pt x="3107" y="0"/>
                  </a:lnTo>
                  <a:close/>
                  <a:moveTo>
                    <a:pt x="3158" y="0"/>
                  </a:moveTo>
                  <a:lnTo>
                    <a:pt x="1582" y="4324"/>
                  </a:lnTo>
                  <a:lnTo>
                    <a:pt x="1586" y="4324"/>
                  </a:lnTo>
                  <a:lnTo>
                    <a:pt x="3162" y="0"/>
                  </a:lnTo>
                  <a:lnTo>
                    <a:pt x="3158" y="0"/>
                  </a:lnTo>
                  <a:close/>
                  <a:moveTo>
                    <a:pt x="3209" y="0"/>
                  </a:moveTo>
                  <a:lnTo>
                    <a:pt x="1634" y="4324"/>
                  </a:lnTo>
                  <a:lnTo>
                    <a:pt x="1637" y="4324"/>
                  </a:lnTo>
                  <a:lnTo>
                    <a:pt x="3213" y="0"/>
                  </a:lnTo>
                  <a:lnTo>
                    <a:pt x="3209" y="0"/>
                  </a:lnTo>
                  <a:close/>
                  <a:moveTo>
                    <a:pt x="3260" y="0"/>
                  </a:moveTo>
                  <a:lnTo>
                    <a:pt x="1685" y="4324"/>
                  </a:lnTo>
                  <a:lnTo>
                    <a:pt x="1688" y="4324"/>
                  </a:lnTo>
                  <a:lnTo>
                    <a:pt x="3264" y="0"/>
                  </a:lnTo>
                  <a:lnTo>
                    <a:pt x="3260" y="0"/>
                  </a:lnTo>
                  <a:close/>
                  <a:moveTo>
                    <a:pt x="3311" y="0"/>
                  </a:moveTo>
                  <a:lnTo>
                    <a:pt x="1736" y="4324"/>
                  </a:lnTo>
                  <a:lnTo>
                    <a:pt x="1739" y="4324"/>
                  </a:lnTo>
                  <a:lnTo>
                    <a:pt x="3315" y="0"/>
                  </a:lnTo>
                  <a:lnTo>
                    <a:pt x="3311" y="0"/>
                  </a:lnTo>
                  <a:close/>
                  <a:moveTo>
                    <a:pt x="3363" y="0"/>
                  </a:moveTo>
                  <a:lnTo>
                    <a:pt x="1787" y="4324"/>
                  </a:lnTo>
                  <a:lnTo>
                    <a:pt x="1790" y="4324"/>
                  </a:lnTo>
                  <a:lnTo>
                    <a:pt x="3366" y="0"/>
                  </a:lnTo>
                  <a:lnTo>
                    <a:pt x="3363" y="0"/>
                  </a:lnTo>
                  <a:close/>
                  <a:moveTo>
                    <a:pt x="3414" y="0"/>
                  </a:moveTo>
                  <a:lnTo>
                    <a:pt x="1838" y="4324"/>
                  </a:lnTo>
                  <a:lnTo>
                    <a:pt x="1841" y="4324"/>
                  </a:lnTo>
                  <a:lnTo>
                    <a:pt x="3417" y="0"/>
                  </a:lnTo>
                  <a:lnTo>
                    <a:pt x="3414" y="0"/>
                  </a:lnTo>
                  <a:close/>
                  <a:moveTo>
                    <a:pt x="3465" y="0"/>
                  </a:moveTo>
                  <a:lnTo>
                    <a:pt x="1889" y="4324"/>
                  </a:lnTo>
                  <a:lnTo>
                    <a:pt x="1892" y="4324"/>
                  </a:lnTo>
                  <a:lnTo>
                    <a:pt x="3468" y="0"/>
                  </a:lnTo>
                  <a:lnTo>
                    <a:pt x="3465" y="0"/>
                  </a:lnTo>
                  <a:close/>
                  <a:moveTo>
                    <a:pt x="3516" y="0"/>
                  </a:moveTo>
                  <a:lnTo>
                    <a:pt x="1939" y="4324"/>
                  </a:lnTo>
                  <a:lnTo>
                    <a:pt x="1942" y="4324"/>
                  </a:lnTo>
                  <a:lnTo>
                    <a:pt x="3519" y="0"/>
                  </a:lnTo>
                  <a:lnTo>
                    <a:pt x="3516" y="0"/>
                  </a:lnTo>
                  <a:close/>
                  <a:moveTo>
                    <a:pt x="3567" y="0"/>
                  </a:moveTo>
                  <a:lnTo>
                    <a:pt x="1990" y="4324"/>
                  </a:lnTo>
                  <a:lnTo>
                    <a:pt x="1993" y="4324"/>
                  </a:lnTo>
                  <a:lnTo>
                    <a:pt x="3570" y="0"/>
                  </a:lnTo>
                  <a:lnTo>
                    <a:pt x="3567" y="0"/>
                  </a:lnTo>
                  <a:close/>
                  <a:moveTo>
                    <a:pt x="3618" y="0"/>
                  </a:moveTo>
                  <a:lnTo>
                    <a:pt x="2041" y="4324"/>
                  </a:lnTo>
                  <a:lnTo>
                    <a:pt x="2045" y="4324"/>
                  </a:lnTo>
                  <a:lnTo>
                    <a:pt x="3621" y="0"/>
                  </a:lnTo>
                  <a:lnTo>
                    <a:pt x="3618" y="0"/>
                  </a:lnTo>
                  <a:close/>
                  <a:moveTo>
                    <a:pt x="3669" y="0"/>
                  </a:moveTo>
                  <a:lnTo>
                    <a:pt x="2092" y="4324"/>
                  </a:lnTo>
                  <a:lnTo>
                    <a:pt x="2096" y="4324"/>
                  </a:lnTo>
                  <a:lnTo>
                    <a:pt x="3672" y="0"/>
                  </a:lnTo>
                  <a:lnTo>
                    <a:pt x="3669" y="0"/>
                  </a:lnTo>
                  <a:close/>
                  <a:moveTo>
                    <a:pt x="3720" y="0"/>
                  </a:moveTo>
                  <a:lnTo>
                    <a:pt x="2143" y="4324"/>
                  </a:lnTo>
                  <a:lnTo>
                    <a:pt x="2147" y="4324"/>
                  </a:lnTo>
                  <a:lnTo>
                    <a:pt x="3724" y="0"/>
                  </a:lnTo>
                  <a:lnTo>
                    <a:pt x="3720" y="0"/>
                  </a:lnTo>
                  <a:close/>
                  <a:moveTo>
                    <a:pt x="3771" y="0"/>
                  </a:moveTo>
                  <a:lnTo>
                    <a:pt x="2194" y="4324"/>
                  </a:lnTo>
                  <a:lnTo>
                    <a:pt x="2198" y="4324"/>
                  </a:lnTo>
                  <a:lnTo>
                    <a:pt x="3775" y="0"/>
                  </a:lnTo>
                  <a:lnTo>
                    <a:pt x="3771" y="0"/>
                  </a:lnTo>
                  <a:close/>
                  <a:moveTo>
                    <a:pt x="3822" y="0"/>
                  </a:moveTo>
                  <a:lnTo>
                    <a:pt x="2245" y="4324"/>
                  </a:lnTo>
                  <a:lnTo>
                    <a:pt x="2249" y="4324"/>
                  </a:lnTo>
                  <a:lnTo>
                    <a:pt x="3826" y="0"/>
                  </a:lnTo>
                  <a:lnTo>
                    <a:pt x="3822" y="0"/>
                  </a:lnTo>
                  <a:close/>
                  <a:moveTo>
                    <a:pt x="3873" y="0"/>
                  </a:moveTo>
                  <a:lnTo>
                    <a:pt x="2297" y="4324"/>
                  </a:lnTo>
                  <a:lnTo>
                    <a:pt x="2300" y="4324"/>
                  </a:lnTo>
                  <a:lnTo>
                    <a:pt x="3877" y="0"/>
                  </a:lnTo>
                  <a:lnTo>
                    <a:pt x="3873" y="0"/>
                  </a:lnTo>
                  <a:close/>
                  <a:moveTo>
                    <a:pt x="3924" y="0"/>
                  </a:moveTo>
                  <a:lnTo>
                    <a:pt x="2348" y="4324"/>
                  </a:lnTo>
                  <a:lnTo>
                    <a:pt x="2351" y="4324"/>
                  </a:lnTo>
                  <a:lnTo>
                    <a:pt x="3928" y="0"/>
                  </a:lnTo>
                  <a:lnTo>
                    <a:pt x="3924" y="0"/>
                  </a:lnTo>
                  <a:close/>
                  <a:moveTo>
                    <a:pt x="3975" y="0"/>
                  </a:moveTo>
                  <a:lnTo>
                    <a:pt x="2399" y="4324"/>
                  </a:lnTo>
                  <a:lnTo>
                    <a:pt x="2402" y="4324"/>
                  </a:lnTo>
                  <a:lnTo>
                    <a:pt x="3979" y="0"/>
                  </a:lnTo>
                  <a:lnTo>
                    <a:pt x="3975" y="0"/>
                  </a:lnTo>
                  <a:close/>
                  <a:moveTo>
                    <a:pt x="4027" y="0"/>
                  </a:moveTo>
                  <a:lnTo>
                    <a:pt x="2450" y="4324"/>
                  </a:lnTo>
                  <a:lnTo>
                    <a:pt x="2453" y="4324"/>
                  </a:lnTo>
                  <a:lnTo>
                    <a:pt x="4030" y="0"/>
                  </a:lnTo>
                  <a:lnTo>
                    <a:pt x="4027" y="0"/>
                  </a:lnTo>
                  <a:close/>
                  <a:moveTo>
                    <a:pt x="4078" y="0"/>
                  </a:moveTo>
                  <a:lnTo>
                    <a:pt x="2501" y="4324"/>
                  </a:lnTo>
                  <a:lnTo>
                    <a:pt x="2504" y="4324"/>
                  </a:lnTo>
                  <a:lnTo>
                    <a:pt x="4081" y="0"/>
                  </a:lnTo>
                  <a:lnTo>
                    <a:pt x="4078" y="0"/>
                  </a:lnTo>
                  <a:close/>
                  <a:moveTo>
                    <a:pt x="4129" y="0"/>
                  </a:moveTo>
                  <a:lnTo>
                    <a:pt x="2552" y="4324"/>
                  </a:lnTo>
                  <a:lnTo>
                    <a:pt x="2555" y="4324"/>
                  </a:lnTo>
                  <a:lnTo>
                    <a:pt x="4132" y="0"/>
                  </a:lnTo>
                  <a:lnTo>
                    <a:pt x="4129" y="0"/>
                  </a:lnTo>
                  <a:close/>
                  <a:moveTo>
                    <a:pt x="4180" y="0"/>
                  </a:moveTo>
                  <a:lnTo>
                    <a:pt x="2603" y="4324"/>
                  </a:lnTo>
                  <a:lnTo>
                    <a:pt x="2606" y="4324"/>
                  </a:lnTo>
                  <a:lnTo>
                    <a:pt x="4183" y="0"/>
                  </a:lnTo>
                  <a:lnTo>
                    <a:pt x="4180" y="0"/>
                  </a:lnTo>
                  <a:close/>
                  <a:moveTo>
                    <a:pt x="4231" y="0"/>
                  </a:moveTo>
                  <a:lnTo>
                    <a:pt x="2654" y="4324"/>
                  </a:lnTo>
                  <a:lnTo>
                    <a:pt x="2658" y="4324"/>
                  </a:lnTo>
                  <a:lnTo>
                    <a:pt x="4234" y="0"/>
                  </a:lnTo>
                  <a:lnTo>
                    <a:pt x="4231" y="0"/>
                  </a:lnTo>
                  <a:close/>
                  <a:moveTo>
                    <a:pt x="554" y="0"/>
                  </a:moveTo>
                  <a:lnTo>
                    <a:pt x="0" y="1519"/>
                  </a:lnTo>
                  <a:lnTo>
                    <a:pt x="0" y="1529"/>
                  </a:lnTo>
                  <a:lnTo>
                    <a:pt x="558" y="0"/>
                  </a:lnTo>
                  <a:lnTo>
                    <a:pt x="554" y="0"/>
                  </a:lnTo>
                  <a:close/>
                  <a:moveTo>
                    <a:pt x="605" y="0"/>
                  </a:moveTo>
                  <a:lnTo>
                    <a:pt x="0" y="1660"/>
                  </a:lnTo>
                  <a:lnTo>
                    <a:pt x="0" y="1670"/>
                  </a:lnTo>
                  <a:lnTo>
                    <a:pt x="609" y="0"/>
                  </a:lnTo>
                  <a:lnTo>
                    <a:pt x="605" y="0"/>
                  </a:lnTo>
                  <a:close/>
                  <a:moveTo>
                    <a:pt x="656" y="0"/>
                  </a:moveTo>
                  <a:lnTo>
                    <a:pt x="0" y="1800"/>
                  </a:lnTo>
                  <a:lnTo>
                    <a:pt x="0" y="1810"/>
                  </a:lnTo>
                  <a:lnTo>
                    <a:pt x="660" y="0"/>
                  </a:lnTo>
                  <a:lnTo>
                    <a:pt x="656" y="0"/>
                  </a:lnTo>
                  <a:close/>
                  <a:moveTo>
                    <a:pt x="707" y="0"/>
                  </a:moveTo>
                  <a:lnTo>
                    <a:pt x="0" y="1940"/>
                  </a:lnTo>
                  <a:lnTo>
                    <a:pt x="0" y="1950"/>
                  </a:lnTo>
                  <a:lnTo>
                    <a:pt x="711" y="0"/>
                  </a:lnTo>
                  <a:lnTo>
                    <a:pt x="707" y="0"/>
                  </a:lnTo>
                  <a:close/>
                  <a:moveTo>
                    <a:pt x="758" y="0"/>
                  </a:moveTo>
                  <a:lnTo>
                    <a:pt x="0" y="2080"/>
                  </a:lnTo>
                  <a:lnTo>
                    <a:pt x="0" y="2089"/>
                  </a:lnTo>
                  <a:lnTo>
                    <a:pt x="762" y="0"/>
                  </a:lnTo>
                  <a:lnTo>
                    <a:pt x="758" y="0"/>
                  </a:lnTo>
                  <a:close/>
                  <a:moveTo>
                    <a:pt x="810" y="0"/>
                  </a:moveTo>
                  <a:lnTo>
                    <a:pt x="0" y="2220"/>
                  </a:lnTo>
                  <a:lnTo>
                    <a:pt x="0" y="2229"/>
                  </a:lnTo>
                  <a:lnTo>
                    <a:pt x="813" y="0"/>
                  </a:lnTo>
                  <a:lnTo>
                    <a:pt x="810" y="0"/>
                  </a:lnTo>
                  <a:close/>
                  <a:moveTo>
                    <a:pt x="861" y="0"/>
                  </a:moveTo>
                  <a:lnTo>
                    <a:pt x="0" y="2360"/>
                  </a:lnTo>
                  <a:lnTo>
                    <a:pt x="0" y="2369"/>
                  </a:lnTo>
                  <a:lnTo>
                    <a:pt x="864" y="0"/>
                  </a:lnTo>
                  <a:lnTo>
                    <a:pt x="861" y="0"/>
                  </a:lnTo>
                  <a:close/>
                  <a:moveTo>
                    <a:pt x="912" y="0"/>
                  </a:moveTo>
                  <a:lnTo>
                    <a:pt x="0" y="2500"/>
                  </a:lnTo>
                  <a:lnTo>
                    <a:pt x="0" y="2509"/>
                  </a:lnTo>
                  <a:lnTo>
                    <a:pt x="915" y="0"/>
                  </a:lnTo>
                  <a:lnTo>
                    <a:pt x="912" y="0"/>
                  </a:lnTo>
                  <a:close/>
                  <a:moveTo>
                    <a:pt x="963" y="0"/>
                  </a:moveTo>
                  <a:lnTo>
                    <a:pt x="0" y="2640"/>
                  </a:lnTo>
                  <a:lnTo>
                    <a:pt x="0" y="2649"/>
                  </a:lnTo>
                  <a:lnTo>
                    <a:pt x="966" y="0"/>
                  </a:lnTo>
                  <a:lnTo>
                    <a:pt x="963" y="0"/>
                  </a:lnTo>
                  <a:close/>
                  <a:moveTo>
                    <a:pt x="1014" y="0"/>
                  </a:moveTo>
                  <a:lnTo>
                    <a:pt x="0" y="2781"/>
                  </a:lnTo>
                  <a:lnTo>
                    <a:pt x="0" y="2790"/>
                  </a:lnTo>
                  <a:lnTo>
                    <a:pt x="1017" y="0"/>
                  </a:lnTo>
                  <a:lnTo>
                    <a:pt x="1014" y="0"/>
                  </a:lnTo>
                  <a:close/>
                  <a:moveTo>
                    <a:pt x="1065" y="0"/>
                  </a:moveTo>
                  <a:lnTo>
                    <a:pt x="0" y="2921"/>
                  </a:lnTo>
                  <a:lnTo>
                    <a:pt x="0" y="2930"/>
                  </a:lnTo>
                  <a:lnTo>
                    <a:pt x="1068" y="0"/>
                  </a:lnTo>
                  <a:lnTo>
                    <a:pt x="1065" y="0"/>
                  </a:lnTo>
                  <a:close/>
                  <a:moveTo>
                    <a:pt x="1116" y="0"/>
                  </a:moveTo>
                  <a:lnTo>
                    <a:pt x="0" y="3061"/>
                  </a:lnTo>
                  <a:lnTo>
                    <a:pt x="0" y="3070"/>
                  </a:lnTo>
                  <a:lnTo>
                    <a:pt x="1119" y="0"/>
                  </a:lnTo>
                  <a:lnTo>
                    <a:pt x="1116" y="0"/>
                  </a:lnTo>
                  <a:close/>
                  <a:moveTo>
                    <a:pt x="1167" y="0"/>
                  </a:moveTo>
                  <a:lnTo>
                    <a:pt x="0" y="3201"/>
                  </a:lnTo>
                  <a:lnTo>
                    <a:pt x="0" y="3210"/>
                  </a:lnTo>
                  <a:lnTo>
                    <a:pt x="1171" y="0"/>
                  </a:lnTo>
                  <a:lnTo>
                    <a:pt x="1167" y="0"/>
                  </a:lnTo>
                  <a:close/>
                  <a:moveTo>
                    <a:pt x="1218" y="0"/>
                  </a:moveTo>
                  <a:lnTo>
                    <a:pt x="0" y="3341"/>
                  </a:lnTo>
                  <a:lnTo>
                    <a:pt x="0" y="3350"/>
                  </a:lnTo>
                  <a:lnTo>
                    <a:pt x="1222" y="0"/>
                  </a:lnTo>
                  <a:lnTo>
                    <a:pt x="1218" y="0"/>
                  </a:lnTo>
                  <a:close/>
                  <a:moveTo>
                    <a:pt x="1269" y="0"/>
                  </a:moveTo>
                  <a:lnTo>
                    <a:pt x="0" y="3481"/>
                  </a:lnTo>
                  <a:lnTo>
                    <a:pt x="0" y="3490"/>
                  </a:lnTo>
                  <a:lnTo>
                    <a:pt x="1273" y="0"/>
                  </a:lnTo>
                  <a:lnTo>
                    <a:pt x="1269" y="0"/>
                  </a:lnTo>
                  <a:close/>
                  <a:moveTo>
                    <a:pt x="1320" y="0"/>
                  </a:moveTo>
                  <a:lnTo>
                    <a:pt x="0" y="3620"/>
                  </a:lnTo>
                  <a:lnTo>
                    <a:pt x="0" y="3630"/>
                  </a:lnTo>
                  <a:lnTo>
                    <a:pt x="1324" y="0"/>
                  </a:lnTo>
                  <a:lnTo>
                    <a:pt x="1320" y="0"/>
                  </a:lnTo>
                  <a:close/>
                  <a:moveTo>
                    <a:pt x="1371" y="0"/>
                  </a:moveTo>
                  <a:lnTo>
                    <a:pt x="0" y="3760"/>
                  </a:lnTo>
                  <a:lnTo>
                    <a:pt x="0" y="3770"/>
                  </a:lnTo>
                  <a:lnTo>
                    <a:pt x="1375" y="0"/>
                  </a:lnTo>
                  <a:lnTo>
                    <a:pt x="1371" y="0"/>
                  </a:lnTo>
                  <a:close/>
                  <a:moveTo>
                    <a:pt x="1423" y="0"/>
                  </a:moveTo>
                  <a:lnTo>
                    <a:pt x="0" y="3901"/>
                  </a:lnTo>
                  <a:lnTo>
                    <a:pt x="0" y="3911"/>
                  </a:lnTo>
                  <a:lnTo>
                    <a:pt x="1426" y="0"/>
                  </a:lnTo>
                  <a:lnTo>
                    <a:pt x="1423" y="0"/>
                  </a:lnTo>
                  <a:close/>
                  <a:moveTo>
                    <a:pt x="1474" y="0"/>
                  </a:moveTo>
                  <a:lnTo>
                    <a:pt x="0" y="4041"/>
                  </a:lnTo>
                  <a:lnTo>
                    <a:pt x="0" y="4051"/>
                  </a:lnTo>
                  <a:lnTo>
                    <a:pt x="1477" y="0"/>
                  </a:lnTo>
                  <a:lnTo>
                    <a:pt x="1474" y="0"/>
                  </a:lnTo>
                  <a:close/>
                  <a:moveTo>
                    <a:pt x="1525" y="0"/>
                  </a:moveTo>
                  <a:lnTo>
                    <a:pt x="0" y="4181"/>
                  </a:lnTo>
                  <a:lnTo>
                    <a:pt x="0" y="4191"/>
                  </a:lnTo>
                  <a:lnTo>
                    <a:pt x="1528" y="0"/>
                  </a:lnTo>
                  <a:lnTo>
                    <a:pt x="1525" y="0"/>
                  </a:lnTo>
                  <a:close/>
                  <a:moveTo>
                    <a:pt x="1576" y="0"/>
                  </a:moveTo>
                  <a:lnTo>
                    <a:pt x="0" y="4321"/>
                  </a:lnTo>
                  <a:lnTo>
                    <a:pt x="0" y="4324"/>
                  </a:lnTo>
                  <a:lnTo>
                    <a:pt x="2" y="4324"/>
                  </a:lnTo>
                  <a:lnTo>
                    <a:pt x="1579" y="0"/>
                  </a:lnTo>
                  <a:lnTo>
                    <a:pt x="1576" y="0"/>
                  </a:lnTo>
                  <a:close/>
                  <a:moveTo>
                    <a:pt x="1627" y="0"/>
                  </a:moveTo>
                  <a:lnTo>
                    <a:pt x="50" y="4324"/>
                  </a:lnTo>
                  <a:lnTo>
                    <a:pt x="53" y="4324"/>
                  </a:lnTo>
                  <a:lnTo>
                    <a:pt x="1630" y="0"/>
                  </a:lnTo>
                  <a:lnTo>
                    <a:pt x="1627" y="0"/>
                  </a:lnTo>
                  <a:close/>
                  <a:moveTo>
                    <a:pt x="1678" y="0"/>
                  </a:moveTo>
                  <a:lnTo>
                    <a:pt x="101" y="4324"/>
                  </a:lnTo>
                  <a:lnTo>
                    <a:pt x="105" y="4324"/>
                  </a:lnTo>
                  <a:lnTo>
                    <a:pt x="1681" y="0"/>
                  </a:lnTo>
                  <a:lnTo>
                    <a:pt x="1678" y="0"/>
                  </a:lnTo>
                  <a:close/>
                  <a:moveTo>
                    <a:pt x="1729" y="0"/>
                  </a:moveTo>
                  <a:lnTo>
                    <a:pt x="152" y="4324"/>
                  </a:lnTo>
                  <a:lnTo>
                    <a:pt x="156" y="4324"/>
                  </a:lnTo>
                  <a:lnTo>
                    <a:pt x="1732" y="0"/>
                  </a:lnTo>
                  <a:lnTo>
                    <a:pt x="1729" y="0"/>
                  </a:lnTo>
                  <a:close/>
                  <a:moveTo>
                    <a:pt x="1780" y="0"/>
                  </a:moveTo>
                  <a:lnTo>
                    <a:pt x="203" y="4324"/>
                  </a:lnTo>
                  <a:lnTo>
                    <a:pt x="207" y="4324"/>
                  </a:lnTo>
                  <a:lnTo>
                    <a:pt x="1783" y="0"/>
                  </a:lnTo>
                  <a:lnTo>
                    <a:pt x="1780" y="0"/>
                  </a:lnTo>
                  <a:close/>
                  <a:moveTo>
                    <a:pt x="1831" y="0"/>
                  </a:moveTo>
                  <a:lnTo>
                    <a:pt x="254" y="4324"/>
                  </a:lnTo>
                  <a:lnTo>
                    <a:pt x="258" y="4324"/>
                  </a:lnTo>
                  <a:lnTo>
                    <a:pt x="1835" y="0"/>
                  </a:lnTo>
                  <a:lnTo>
                    <a:pt x="1831" y="0"/>
                  </a:lnTo>
                  <a:close/>
                  <a:moveTo>
                    <a:pt x="1882" y="0"/>
                  </a:moveTo>
                  <a:lnTo>
                    <a:pt x="305" y="4324"/>
                  </a:lnTo>
                  <a:lnTo>
                    <a:pt x="309" y="4324"/>
                  </a:lnTo>
                  <a:lnTo>
                    <a:pt x="1886" y="0"/>
                  </a:lnTo>
                  <a:lnTo>
                    <a:pt x="1882" y="0"/>
                  </a:lnTo>
                  <a:close/>
                  <a:moveTo>
                    <a:pt x="1932" y="0"/>
                  </a:moveTo>
                  <a:lnTo>
                    <a:pt x="357" y="4324"/>
                  </a:lnTo>
                  <a:lnTo>
                    <a:pt x="360" y="4324"/>
                  </a:lnTo>
                  <a:lnTo>
                    <a:pt x="1936" y="0"/>
                  </a:lnTo>
                  <a:lnTo>
                    <a:pt x="1932" y="0"/>
                  </a:lnTo>
                  <a:close/>
                  <a:moveTo>
                    <a:pt x="6631" y="0"/>
                  </a:moveTo>
                  <a:lnTo>
                    <a:pt x="5055" y="4324"/>
                  </a:lnTo>
                  <a:lnTo>
                    <a:pt x="5058" y="4324"/>
                  </a:lnTo>
                  <a:lnTo>
                    <a:pt x="6634" y="0"/>
                  </a:lnTo>
                  <a:lnTo>
                    <a:pt x="6631" y="0"/>
                  </a:lnTo>
                  <a:close/>
                  <a:moveTo>
                    <a:pt x="6580" y="0"/>
                  </a:moveTo>
                  <a:lnTo>
                    <a:pt x="5004" y="4324"/>
                  </a:lnTo>
                  <a:lnTo>
                    <a:pt x="5007" y="4324"/>
                  </a:lnTo>
                  <a:lnTo>
                    <a:pt x="6583" y="0"/>
                  </a:lnTo>
                  <a:lnTo>
                    <a:pt x="6580" y="0"/>
                  </a:lnTo>
                  <a:close/>
                  <a:moveTo>
                    <a:pt x="6682" y="0"/>
                  </a:moveTo>
                  <a:lnTo>
                    <a:pt x="5106" y="4324"/>
                  </a:lnTo>
                  <a:lnTo>
                    <a:pt x="5109" y="4324"/>
                  </a:lnTo>
                  <a:lnTo>
                    <a:pt x="6685" y="0"/>
                  </a:lnTo>
                  <a:lnTo>
                    <a:pt x="6682" y="0"/>
                  </a:lnTo>
                  <a:close/>
                  <a:moveTo>
                    <a:pt x="6733" y="0"/>
                  </a:moveTo>
                  <a:lnTo>
                    <a:pt x="5157" y="4324"/>
                  </a:lnTo>
                  <a:lnTo>
                    <a:pt x="5160" y="4324"/>
                  </a:lnTo>
                  <a:lnTo>
                    <a:pt x="6736" y="0"/>
                  </a:lnTo>
                  <a:lnTo>
                    <a:pt x="6733" y="0"/>
                  </a:lnTo>
                  <a:close/>
                  <a:moveTo>
                    <a:pt x="6784" y="0"/>
                  </a:moveTo>
                  <a:lnTo>
                    <a:pt x="5208" y="4324"/>
                  </a:lnTo>
                  <a:lnTo>
                    <a:pt x="5211" y="4324"/>
                  </a:lnTo>
                  <a:lnTo>
                    <a:pt x="6787" y="0"/>
                  </a:lnTo>
                  <a:lnTo>
                    <a:pt x="6784" y="0"/>
                  </a:lnTo>
                  <a:close/>
                  <a:moveTo>
                    <a:pt x="6835" y="0"/>
                  </a:moveTo>
                  <a:lnTo>
                    <a:pt x="5259" y="4324"/>
                  </a:lnTo>
                  <a:lnTo>
                    <a:pt x="5263" y="4324"/>
                  </a:lnTo>
                  <a:lnTo>
                    <a:pt x="6838" y="0"/>
                  </a:lnTo>
                  <a:lnTo>
                    <a:pt x="6835" y="0"/>
                  </a:lnTo>
                  <a:close/>
                  <a:moveTo>
                    <a:pt x="6886" y="0"/>
                  </a:moveTo>
                  <a:lnTo>
                    <a:pt x="5310" y="4324"/>
                  </a:lnTo>
                  <a:lnTo>
                    <a:pt x="5314" y="4324"/>
                  </a:lnTo>
                  <a:lnTo>
                    <a:pt x="6889" y="0"/>
                  </a:lnTo>
                  <a:lnTo>
                    <a:pt x="6886" y="0"/>
                  </a:lnTo>
                  <a:close/>
                  <a:moveTo>
                    <a:pt x="6937" y="0"/>
                  </a:moveTo>
                  <a:lnTo>
                    <a:pt x="5361" y="4324"/>
                  </a:lnTo>
                  <a:lnTo>
                    <a:pt x="5365" y="4324"/>
                  </a:lnTo>
                  <a:lnTo>
                    <a:pt x="6940" y="0"/>
                  </a:lnTo>
                  <a:lnTo>
                    <a:pt x="6937" y="0"/>
                  </a:lnTo>
                  <a:close/>
                  <a:moveTo>
                    <a:pt x="6988" y="0"/>
                  </a:moveTo>
                  <a:lnTo>
                    <a:pt x="5412" y="4324"/>
                  </a:lnTo>
                  <a:lnTo>
                    <a:pt x="5416" y="4324"/>
                  </a:lnTo>
                  <a:lnTo>
                    <a:pt x="6992" y="0"/>
                  </a:lnTo>
                  <a:lnTo>
                    <a:pt x="6988" y="0"/>
                  </a:lnTo>
                  <a:close/>
                  <a:moveTo>
                    <a:pt x="7039" y="0"/>
                  </a:moveTo>
                  <a:lnTo>
                    <a:pt x="5463" y="4324"/>
                  </a:lnTo>
                  <a:lnTo>
                    <a:pt x="5467" y="4324"/>
                  </a:lnTo>
                  <a:lnTo>
                    <a:pt x="7043" y="0"/>
                  </a:lnTo>
                  <a:lnTo>
                    <a:pt x="7039" y="0"/>
                  </a:lnTo>
                  <a:close/>
                  <a:moveTo>
                    <a:pt x="7090" y="0"/>
                  </a:moveTo>
                  <a:lnTo>
                    <a:pt x="5515" y="4324"/>
                  </a:lnTo>
                  <a:lnTo>
                    <a:pt x="5518" y="4324"/>
                  </a:lnTo>
                  <a:lnTo>
                    <a:pt x="7094" y="0"/>
                  </a:lnTo>
                  <a:lnTo>
                    <a:pt x="7090" y="0"/>
                  </a:lnTo>
                  <a:close/>
                  <a:moveTo>
                    <a:pt x="7141" y="0"/>
                  </a:moveTo>
                  <a:lnTo>
                    <a:pt x="5566" y="4324"/>
                  </a:lnTo>
                  <a:lnTo>
                    <a:pt x="5569" y="4324"/>
                  </a:lnTo>
                  <a:lnTo>
                    <a:pt x="7145" y="0"/>
                  </a:lnTo>
                  <a:lnTo>
                    <a:pt x="7141" y="0"/>
                  </a:lnTo>
                  <a:close/>
                  <a:moveTo>
                    <a:pt x="7192" y="0"/>
                  </a:moveTo>
                  <a:lnTo>
                    <a:pt x="5617" y="4324"/>
                  </a:lnTo>
                  <a:lnTo>
                    <a:pt x="5620" y="4324"/>
                  </a:lnTo>
                  <a:lnTo>
                    <a:pt x="7196" y="0"/>
                  </a:lnTo>
                  <a:lnTo>
                    <a:pt x="7192" y="0"/>
                  </a:lnTo>
                  <a:close/>
                  <a:moveTo>
                    <a:pt x="7244" y="0"/>
                  </a:moveTo>
                  <a:lnTo>
                    <a:pt x="5668" y="4324"/>
                  </a:lnTo>
                  <a:lnTo>
                    <a:pt x="5671" y="4324"/>
                  </a:lnTo>
                  <a:lnTo>
                    <a:pt x="7247" y="0"/>
                  </a:lnTo>
                  <a:lnTo>
                    <a:pt x="7244" y="0"/>
                  </a:lnTo>
                  <a:close/>
                  <a:moveTo>
                    <a:pt x="7295" y="0"/>
                  </a:moveTo>
                  <a:lnTo>
                    <a:pt x="5719" y="4324"/>
                  </a:lnTo>
                  <a:lnTo>
                    <a:pt x="5722" y="4324"/>
                  </a:lnTo>
                  <a:lnTo>
                    <a:pt x="7298" y="0"/>
                  </a:lnTo>
                  <a:lnTo>
                    <a:pt x="7295" y="0"/>
                  </a:lnTo>
                  <a:close/>
                  <a:moveTo>
                    <a:pt x="7346" y="0"/>
                  </a:moveTo>
                  <a:lnTo>
                    <a:pt x="5769" y="4324"/>
                  </a:lnTo>
                  <a:lnTo>
                    <a:pt x="5772" y="4324"/>
                  </a:lnTo>
                  <a:lnTo>
                    <a:pt x="7349" y="0"/>
                  </a:lnTo>
                  <a:lnTo>
                    <a:pt x="7346" y="0"/>
                  </a:lnTo>
                  <a:close/>
                  <a:moveTo>
                    <a:pt x="7397" y="0"/>
                  </a:moveTo>
                  <a:lnTo>
                    <a:pt x="5820" y="4324"/>
                  </a:lnTo>
                  <a:lnTo>
                    <a:pt x="5823" y="4324"/>
                  </a:lnTo>
                  <a:lnTo>
                    <a:pt x="7400" y="0"/>
                  </a:lnTo>
                  <a:lnTo>
                    <a:pt x="7397" y="0"/>
                  </a:lnTo>
                  <a:close/>
                  <a:moveTo>
                    <a:pt x="7448" y="0"/>
                  </a:moveTo>
                  <a:lnTo>
                    <a:pt x="5871" y="4324"/>
                  </a:lnTo>
                  <a:lnTo>
                    <a:pt x="5874" y="4324"/>
                  </a:lnTo>
                  <a:lnTo>
                    <a:pt x="7451" y="0"/>
                  </a:lnTo>
                  <a:lnTo>
                    <a:pt x="7448" y="0"/>
                  </a:lnTo>
                  <a:close/>
                  <a:moveTo>
                    <a:pt x="7499" y="0"/>
                  </a:moveTo>
                  <a:lnTo>
                    <a:pt x="5922" y="4324"/>
                  </a:lnTo>
                  <a:lnTo>
                    <a:pt x="5926" y="4324"/>
                  </a:lnTo>
                  <a:lnTo>
                    <a:pt x="7502" y="0"/>
                  </a:lnTo>
                  <a:lnTo>
                    <a:pt x="7499" y="0"/>
                  </a:lnTo>
                  <a:close/>
                  <a:moveTo>
                    <a:pt x="7550" y="0"/>
                  </a:moveTo>
                  <a:lnTo>
                    <a:pt x="5973" y="4324"/>
                  </a:lnTo>
                  <a:lnTo>
                    <a:pt x="5977" y="4324"/>
                  </a:lnTo>
                  <a:lnTo>
                    <a:pt x="7553" y="0"/>
                  </a:lnTo>
                  <a:lnTo>
                    <a:pt x="7550" y="0"/>
                  </a:lnTo>
                  <a:close/>
                  <a:moveTo>
                    <a:pt x="7601" y="0"/>
                  </a:moveTo>
                  <a:lnTo>
                    <a:pt x="6024" y="4324"/>
                  </a:lnTo>
                  <a:lnTo>
                    <a:pt x="6028" y="4324"/>
                  </a:lnTo>
                  <a:lnTo>
                    <a:pt x="7605" y="0"/>
                  </a:lnTo>
                  <a:lnTo>
                    <a:pt x="7601" y="0"/>
                  </a:lnTo>
                  <a:close/>
                  <a:moveTo>
                    <a:pt x="7652" y="0"/>
                  </a:moveTo>
                  <a:lnTo>
                    <a:pt x="6075" y="4324"/>
                  </a:lnTo>
                  <a:lnTo>
                    <a:pt x="6079" y="4324"/>
                  </a:lnTo>
                  <a:lnTo>
                    <a:pt x="7656" y="0"/>
                  </a:lnTo>
                  <a:lnTo>
                    <a:pt x="7652" y="0"/>
                  </a:lnTo>
                  <a:close/>
                  <a:moveTo>
                    <a:pt x="6126" y="4324"/>
                  </a:moveTo>
                  <a:lnTo>
                    <a:pt x="6130" y="4324"/>
                  </a:lnTo>
                  <a:lnTo>
                    <a:pt x="7678" y="79"/>
                  </a:lnTo>
                  <a:lnTo>
                    <a:pt x="7678" y="69"/>
                  </a:lnTo>
                  <a:lnTo>
                    <a:pt x="6126" y="4324"/>
                  </a:lnTo>
                  <a:close/>
                  <a:moveTo>
                    <a:pt x="6181" y="4324"/>
                  </a:moveTo>
                  <a:lnTo>
                    <a:pt x="7678" y="219"/>
                  </a:lnTo>
                  <a:lnTo>
                    <a:pt x="7678" y="209"/>
                  </a:lnTo>
                  <a:lnTo>
                    <a:pt x="6178" y="4324"/>
                  </a:lnTo>
                  <a:lnTo>
                    <a:pt x="6181" y="4324"/>
                  </a:lnTo>
                  <a:close/>
                  <a:moveTo>
                    <a:pt x="6232" y="4324"/>
                  </a:moveTo>
                  <a:lnTo>
                    <a:pt x="7678" y="358"/>
                  </a:lnTo>
                  <a:lnTo>
                    <a:pt x="7678" y="349"/>
                  </a:lnTo>
                  <a:lnTo>
                    <a:pt x="6229" y="4324"/>
                  </a:lnTo>
                  <a:lnTo>
                    <a:pt x="6232" y="4324"/>
                  </a:lnTo>
                  <a:close/>
                  <a:moveTo>
                    <a:pt x="4333" y="0"/>
                  </a:moveTo>
                  <a:lnTo>
                    <a:pt x="2756" y="4324"/>
                  </a:lnTo>
                  <a:lnTo>
                    <a:pt x="2760" y="4324"/>
                  </a:lnTo>
                  <a:lnTo>
                    <a:pt x="4336" y="0"/>
                  </a:lnTo>
                  <a:lnTo>
                    <a:pt x="4333" y="0"/>
                  </a:lnTo>
                  <a:close/>
                  <a:moveTo>
                    <a:pt x="4282" y="0"/>
                  </a:moveTo>
                  <a:lnTo>
                    <a:pt x="2705" y="4324"/>
                  </a:lnTo>
                  <a:lnTo>
                    <a:pt x="2709" y="4324"/>
                  </a:lnTo>
                  <a:lnTo>
                    <a:pt x="4285" y="0"/>
                  </a:lnTo>
                  <a:lnTo>
                    <a:pt x="4282" y="0"/>
                  </a:lnTo>
                  <a:close/>
                  <a:moveTo>
                    <a:pt x="4384" y="0"/>
                  </a:moveTo>
                  <a:lnTo>
                    <a:pt x="2807" y="4324"/>
                  </a:lnTo>
                  <a:lnTo>
                    <a:pt x="2811" y="4324"/>
                  </a:lnTo>
                  <a:lnTo>
                    <a:pt x="4388" y="0"/>
                  </a:lnTo>
                  <a:lnTo>
                    <a:pt x="4384" y="0"/>
                  </a:lnTo>
                  <a:close/>
                  <a:moveTo>
                    <a:pt x="4435" y="0"/>
                  </a:moveTo>
                  <a:lnTo>
                    <a:pt x="2858" y="4324"/>
                  </a:lnTo>
                  <a:lnTo>
                    <a:pt x="2862" y="4324"/>
                  </a:lnTo>
                  <a:lnTo>
                    <a:pt x="4439" y="0"/>
                  </a:lnTo>
                  <a:lnTo>
                    <a:pt x="4435" y="0"/>
                  </a:lnTo>
                  <a:close/>
                  <a:moveTo>
                    <a:pt x="4486" y="0"/>
                  </a:moveTo>
                  <a:lnTo>
                    <a:pt x="2909" y="4324"/>
                  </a:lnTo>
                  <a:lnTo>
                    <a:pt x="2913" y="4324"/>
                  </a:lnTo>
                  <a:lnTo>
                    <a:pt x="4490" y="0"/>
                  </a:lnTo>
                  <a:lnTo>
                    <a:pt x="4486" y="0"/>
                  </a:lnTo>
                  <a:close/>
                  <a:moveTo>
                    <a:pt x="4537" y="0"/>
                  </a:moveTo>
                  <a:lnTo>
                    <a:pt x="2961" y="4324"/>
                  </a:lnTo>
                  <a:lnTo>
                    <a:pt x="2964" y="4324"/>
                  </a:lnTo>
                  <a:lnTo>
                    <a:pt x="4541" y="0"/>
                  </a:lnTo>
                  <a:lnTo>
                    <a:pt x="4537" y="0"/>
                  </a:lnTo>
                  <a:close/>
                  <a:moveTo>
                    <a:pt x="4588" y="0"/>
                  </a:moveTo>
                  <a:lnTo>
                    <a:pt x="3012" y="4324"/>
                  </a:lnTo>
                  <a:lnTo>
                    <a:pt x="3015" y="4324"/>
                  </a:lnTo>
                  <a:lnTo>
                    <a:pt x="4592" y="0"/>
                  </a:lnTo>
                  <a:lnTo>
                    <a:pt x="4588" y="0"/>
                  </a:lnTo>
                  <a:close/>
                  <a:moveTo>
                    <a:pt x="4640" y="0"/>
                  </a:moveTo>
                  <a:lnTo>
                    <a:pt x="3063" y="4324"/>
                  </a:lnTo>
                  <a:lnTo>
                    <a:pt x="3066" y="4324"/>
                  </a:lnTo>
                  <a:lnTo>
                    <a:pt x="4643" y="0"/>
                  </a:lnTo>
                  <a:lnTo>
                    <a:pt x="4640" y="0"/>
                  </a:lnTo>
                  <a:close/>
                  <a:moveTo>
                    <a:pt x="4691" y="0"/>
                  </a:moveTo>
                  <a:lnTo>
                    <a:pt x="3114" y="4324"/>
                  </a:lnTo>
                  <a:lnTo>
                    <a:pt x="3117" y="4324"/>
                  </a:lnTo>
                  <a:lnTo>
                    <a:pt x="4694" y="0"/>
                  </a:lnTo>
                  <a:lnTo>
                    <a:pt x="4691" y="0"/>
                  </a:lnTo>
                  <a:close/>
                  <a:moveTo>
                    <a:pt x="4742" y="0"/>
                  </a:moveTo>
                  <a:lnTo>
                    <a:pt x="3165" y="4324"/>
                  </a:lnTo>
                  <a:lnTo>
                    <a:pt x="3168" y="4324"/>
                  </a:lnTo>
                  <a:lnTo>
                    <a:pt x="4745" y="0"/>
                  </a:lnTo>
                  <a:lnTo>
                    <a:pt x="4742" y="0"/>
                  </a:lnTo>
                  <a:close/>
                  <a:moveTo>
                    <a:pt x="4793" y="0"/>
                  </a:moveTo>
                  <a:lnTo>
                    <a:pt x="3216" y="4324"/>
                  </a:lnTo>
                  <a:lnTo>
                    <a:pt x="3219" y="4324"/>
                  </a:lnTo>
                  <a:lnTo>
                    <a:pt x="4796" y="0"/>
                  </a:lnTo>
                  <a:lnTo>
                    <a:pt x="4793" y="0"/>
                  </a:lnTo>
                  <a:close/>
                  <a:moveTo>
                    <a:pt x="4844" y="0"/>
                  </a:moveTo>
                  <a:lnTo>
                    <a:pt x="3267" y="4324"/>
                  </a:lnTo>
                  <a:lnTo>
                    <a:pt x="3270" y="4324"/>
                  </a:lnTo>
                  <a:lnTo>
                    <a:pt x="4847" y="0"/>
                  </a:lnTo>
                  <a:lnTo>
                    <a:pt x="4844" y="0"/>
                  </a:lnTo>
                  <a:close/>
                  <a:moveTo>
                    <a:pt x="4895" y="0"/>
                  </a:moveTo>
                  <a:lnTo>
                    <a:pt x="3318" y="4324"/>
                  </a:lnTo>
                  <a:lnTo>
                    <a:pt x="3322" y="4324"/>
                  </a:lnTo>
                  <a:lnTo>
                    <a:pt x="4898" y="0"/>
                  </a:lnTo>
                  <a:lnTo>
                    <a:pt x="4895" y="0"/>
                  </a:lnTo>
                  <a:close/>
                  <a:moveTo>
                    <a:pt x="4946" y="0"/>
                  </a:moveTo>
                  <a:lnTo>
                    <a:pt x="3369" y="4324"/>
                  </a:lnTo>
                  <a:lnTo>
                    <a:pt x="3373" y="4324"/>
                  </a:lnTo>
                  <a:lnTo>
                    <a:pt x="4949" y="0"/>
                  </a:lnTo>
                  <a:lnTo>
                    <a:pt x="4946" y="0"/>
                  </a:lnTo>
                  <a:close/>
                  <a:moveTo>
                    <a:pt x="4997" y="0"/>
                  </a:moveTo>
                  <a:lnTo>
                    <a:pt x="3420" y="4324"/>
                  </a:lnTo>
                  <a:lnTo>
                    <a:pt x="3424" y="4324"/>
                  </a:lnTo>
                  <a:lnTo>
                    <a:pt x="5000" y="0"/>
                  </a:lnTo>
                  <a:lnTo>
                    <a:pt x="4997" y="0"/>
                  </a:lnTo>
                  <a:close/>
                  <a:moveTo>
                    <a:pt x="5048" y="0"/>
                  </a:moveTo>
                  <a:lnTo>
                    <a:pt x="3471" y="4324"/>
                  </a:lnTo>
                  <a:lnTo>
                    <a:pt x="3475" y="4324"/>
                  </a:lnTo>
                  <a:lnTo>
                    <a:pt x="5052" y="0"/>
                  </a:lnTo>
                  <a:lnTo>
                    <a:pt x="5048" y="0"/>
                  </a:lnTo>
                  <a:close/>
                  <a:moveTo>
                    <a:pt x="5099" y="0"/>
                  </a:moveTo>
                  <a:lnTo>
                    <a:pt x="3522" y="4324"/>
                  </a:lnTo>
                  <a:lnTo>
                    <a:pt x="3526" y="4324"/>
                  </a:lnTo>
                  <a:lnTo>
                    <a:pt x="5103" y="0"/>
                  </a:lnTo>
                  <a:lnTo>
                    <a:pt x="5099" y="0"/>
                  </a:lnTo>
                  <a:close/>
                  <a:moveTo>
                    <a:pt x="5150" y="0"/>
                  </a:moveTo>
                  <a:lnTo>
                    <a:pt x="3574" y="4324"/>
                  </a:lnTo>
                  <a:lnTo>
                    <a:pt x="3577" y="4324"/>
                  </a:lnTo>
                  <a:lnTo>
                    <a:pt x="5154" y="0"/>
                  </a:lnTo>
                  <a:lnTo>
                    <a:pt x="5150" y="0"/>
                  </a:lnTo>
                  <a:close/>
                  <a:moveTo>
                    <a:pt x="5201" y="0"/>
                  </a:moveTo>
                  <a:lnTo>
                    <a:pt x="3625" y="4324"/>
                  </a:lnTo>
                  <a:lnTo>
                    <a:pt x="3628" y="4324"/>
                  </a:lnTo>
                  <a:lnTo>
                    <a:pt x="5205" y="0"/>
                  </a:lnTo>
                  <a:lnTo>
                    <a:pt x="5201" y="0"/>
                  </a:lnTo>
                  <a:close/>
                  <a:moveTo>
                    <a:pt x="5252" y="0"/>
                  </a:moveTo>
                  <a:lnTo>
                    <a:pt x="3676" y="4324"/>
                  </a:lnTo>
                  <a:lnTo>
                    <a:pt x="3679" y="4324"/>
                  </a:lnTo>
                  <a:lnTo>
                    <a:pt x="5256" y="0"/>
                  </a:lnTo>
                  <a:lnTo>
                    <a:pt x="5252" y="0"/>
                  </a:lnTo>
                  <a:close/>
                  <a:moveTo>
                    <a:pt x="5304" y="0"/>
                  </a:moveTo>
                  <a:lnTo>
                    <a:pt x="3727" y="4324"/>
                  </a:lnTo>
                  <a:lnTo>
                    <a:pt x="3730" y="4324"/>
                  </a:lnTo>
                  <a:lnTo>
                    <a:pt x="5307" y="0"/>
                  </a:lnTo>
                  <a:lnTo>
                    <a:pt x="5304" y="0"/>
                  </a:lnTo>
                  <a:close/>
                  <a:moveTo>
                    <a:pt x="5355" y="0"/>
                  </a:moveTo>
                  <a:lnTo>
                    <a:pt x="3778" y="4324"/>
                  </a:lnTo>
                  <a:lnTo>
                    <a:pt x="3781" y="4324"/>
                  </a:lnTo>
                  <a:lnTo>
                    <a:pt x="5358" y="0"/>
                  </a:lnTo>
                  <a:lnTo>
                    <a:pt x="5355" y="0"/>
                  </a:lnTo>
                  <a:close/>
                  <a:moveTo>
                    <a:pt x="5406" y="0"/>
                  </a:moveTo>
                  <a:lnTo>
                    <a:pt x="3829" y="4324"/>
                  </a:lnTo>
                  <a:lnTo>
                    <a:pt x="3832" y="4324"/>
                  </a:lnTo>
                  <a:lnTo>
                    <a:pt x="5409" y="0"/>
                  </a:lnTo>
                  <a:lnTo>
                    <a:pt x="5406" y="0"/>
                  </a:lnTo>
                  <a:close/>
                  <a:moveTo>
                    <a:pt x="5457" y="0"/>
                  </a:moveTo>
                  <a:lnTo>
                    <a:pt x="3880" y="4324"/>
                  </a:lnTo>
                  <a:lnTo>
                    <a:pt x="3883" y="4324"/>
                  </a:lnTo>
                  <a:lnTo>
                    <a:pt x="5460" y="0"/>
                  </a:lnTo>
                  <a:lnTo>
                    <a:pt x="5457" y="0"/>
                  </a:lnTo>
                  <a:close/>
                  <a:moveTo>
                    <a:pt x="5508" y="0"/>
                  </a:moveTo>
                  <a:lnTo>
                    <a:pt x="3931" y="4324"/>
                  </a:lnTo>
                  <a:lnTo>
                    <a:pt x="3934" y="4324"/>
                  </a:lnTo>
                  <a:lnTo>
                    <a:pt x="5511" y="0"/>
                  </a:lnTo>
                  <a:lnTo>
                    <a:pt x="5508" y="0"/>
                  </a:lnTo>
                  <a:close/>
                  <a:moveTo>
                    <a:pt x="5559" y="0"/>
                  </a:moveTo>
                  <a:lnTo>
                    <a:pt x="3982" y="4324"/>
                  </a:lnTo>
                  <a:lnTo>
                    <a:pt x="3986" y="4324"/>
                  </a:lnTo>
                  <a:lnTo>
                    <a:pt x="5562" y="0"/>
                  </a:lnTo>
                  <a:lnTo>
                    <a:pt x="5559" y="0"/>
                  </a:lnTo>
                  <a:close/>
                  <a:moveTo>
                    <a:pt x="5610" y="0"/>
                  </a:moveTo>
                  <a:lnTo>
                    <a:pt x="4033" y="4324"/>
                  </a:lnTo>
                  <a:lnTo>
                    <a:pt x="4037" y="4324"/>
                  </a:lnTo>
                  <a:lnTo>
                    <a:pt x="5613" y="0"/>
                  </a:lnTo>
                  <a:lnTo>
                    <a:pt x="5610" y="0"/>
                  </a:lnTo>
                  <a:close/>
                  <a:moveTo>
                    <a:pt x="5661" y="0"/>
                  </a:moveTo>
                  <a:lnTo>
                    <a:pt x="4084" y="4324"/>
                  </a:lnTo>
                  <a:lnTo>
                    <a:pt x="4088" y="4324"/>
                  </a:lnTo>
                  <a:lnTo>
                    <a:pt x="5665" y="0"/>
                  </a:lnTo>
                  <a:lnTo>
                    <a:pt x="5661" y="0"/>
                  </a:lnTo>
                  <a:close/>
                  <a:moveTo>
                    <a:pt x="5712" y="0"/>
                  </a:moveTo>
                  <a:lnTo>
                    <a:pt x="4135" y="4324"/>
                  </a:lnTo>
                  <a:lnTo>
                    <a:pt x="4139" y="4324"/>
                  </a:lnTo>
                  <a:lnTo>
                    <a:pt x="5716" y="0"/>
                  </a:lnTo>
                  <a:lnTo>
                    <a:pt x="5712" y="0"/>
                  </a:lnTo>
                  <a:close/>
                  <a:moveTo>
                    <a:pt x="5762" y="0"/>
                  </a:moveTo>
                  <a:lnTo>
                    <a:pt x="4186" y="4324"/>
                  </a:lnTo>
                  <a:lnTo>
                    <a:pt x="4190" y="4324"/>
                  </a:lnTo>
                  <a:lnTo>
                    <a:pt x="5766" y="0"/>
                  </a:lnTo>
                  <a:lnTo>
                    <a:pt x="5762" y="0"/>
                  </a:lnTo>
                  <a:close/>
                  <a:moveTo>
                    <a:pt x="5813" y="0"/>
                  </a:moveTo>
                  <a:lnTo>
                    <a:pt x="4238" y="4324"/>
                  </a:lnTo>
                  <a:lnTo>
                    <a:pt x="4241" y="4324"/>
                  </a:lnTo>
                  <a:lnTo>
                    <a:pt x="5817" y="0"/>
                  </a:lnTo>
                  <a:lnTo>
                    <a:pt x="5813" y="0"/>
                  </a:lnTo>
                  <a:close/>
                  <a:moveTo>
                    <a:pt x="5864" y="0"/>
                  </a:moveTo>
                  <a:lnTo>
                    <a:pt x="4289" y="4324"/>
                  </a:lnTo>
                  <a:lnTo>
                    <a:pt x="4292" y="4324"/>
                  </a:lnTo>
                  <a:lnTo>
                    <a:pt x="5868" y="0"/>
                  </a:lnTo>
                  <a:lnTo>
                    <a:pt x="5864" y="0"/>
                  </a:lnTo>
                  <a:close/>
                  <a:moveTo>
                    <a:pt x="5915" y="0"/>
                  </a:moveTo>
                  <a:lnTo>
                    <a:pt x="4340" y="4324"/>
                  </a:lnTo>
                  <a:lnTo>
                    <a:pt x="4343" y="4324"/>
                  </a:lnTo>
                  <a:lnTo>
                    <a:pt x="5919" y="0"/>
                  </a:lnTo>
                  <a:lnTo>
                    <a:pt x="5915" y="0"/>
                  </a:lnTo>
                  <a:close/>
                  <a:moveTo>
                    <a:pt x="5967" y="0"/>
                  </a:moveTo>
                  <a:lnTo>
                    <a:pt x="4391" y="4324"/>
                  </a:lnTo>
                  <a:lnTo>
                    <a:pt x="4394" y="4324"/>
                  </a:lnTo>
                  <a:lnTo>
                    <a:pt x="5970" y="0"/>
                  </a:lnTo>
                  <a:lnTo>
                    <a:pt x="5967" y="0"/>
                  </a:lnTo>
                  <a:close/>
                  <a:moveTo>
                    <a:pt x="6018" y="0"/>
                  </a:moveTo>
                  <a:lnTo>
                    <a:pt x="4442" y="4324"/>
                  </a:lnTo>
                  <a:lnTo>
                    <a:pt x="4445" y="4324"/>
                  </a:lnTo>
                  <a:lnTo>
                    <a:pt x="6021" y="0"/>
                  </a:lnTo>
                  <a:lnTo>
                    <a:pt x="6018" y="0"/>
                  </a:lnTo>
                  <a:close/>
                  <a:moveTo>
                    <a:pt x="6069" y="0"/>
                  </a:moveTo>
                  <a:lnTo>
                    <a:pt x="4493" y="4324"/>
                  </a:lnTo>
                  <a:lnTo>
                    <a:pt x="4496" y="4324"/>
                  </a:lnTo>
                  <a:lnTo>
                    <a:pt x="6072" y="0"/>
                  </a:lnTo>
                  <a:lnTo>
                    <a:pt x="6069" y="0"/>
                  </a:lnTo>
                  <a:close/>
                  <a:moveTo>
                    <a:pt x="6120" y="0"/>
                  </a:moveTo>
                  <a:lnTo>
                    <a:pt x="4544" y="4324"/>
                  </a:lnTo>
                  <a:lnTo>
                    <a:pt x="4547" y="4324"/>
                  </a:lnTo>
                  <a:lnTo>
                    <a:pt x="6123" y="0"/>
                  </a:lnTo>
                  <a:lnTo>
                    <a:pt x="6120" y="0"/>
                  </a:lnTo>
                  <a:close/>
                  <a:moveTo>
                    <a:pt x="6171" y="0"/>
                  </a:moveTo>
                  <a:lnTo>
                    <a:pt x="4595" y="4324"/>
                  </a:lnTo>
                  <a:lnTo>
                    <a:pt x="4599" y="4324"/>
                  </a:lnTo>
                  <a:lnTo>
                    <a:pt x="6174" y="0"/>
                  </a:lnTo>
                  <a:lnTo>
                    <a:pt x="6171" y="0"/>
                  </a:lnTo>
                  <a:close/>
                  <a:moveTo>
                    <a:pt x="6222" y="0"/>
                  </a:moveTo>
                  <a:lnTo>
                    <a:pt x="4646" y="4324"/>
                  </a:lnTo>
                  <a:lnTo>
                    <a:pt x="4650" y="4324"/>
                  </a:lnTo>
                  <a:lnTo>
                    <a:pt x="6225" y="0"/>
                  </a:lnTo>
                  <a:lnTo>
                    <a:pt x="6222" y="0"/>
                  </a:lnTo>
                  <a:close/>
                  <a:moveTo>
                    <a:pt x="6273" y="0"/>
                  </a:moveTo>
                  <a:lnTo>
                    <a:pt x="4697" y="4324"/>
                  </a:lnTo>
                  <a:lnTo>
                    <a:pt x="4701" y="4324"/>
                  </a:lnTo>
                  <a:lnTo>
                    <a:pt x="6276" y="0"/>
                  </a:lnTo>
                  <a:lnTo>
                    <a:pt x="6273" y="0"/>
                  </a:lnTo>
                  <a:close/>
                  <a:moveTo>
                    <a:pt x="6324" y="0"/>
                  </a:moveTo>
                  <a:lnTo>
                    <a:pt x="4748" y="4324"/>
                  </a:lnTo>
                  <a:lnTo>
                    <a:pt x="4752" y="4324"/>
                  </a:lnTo>
                  <a:lnTo>
                    <a:pt x="6328" y="0"/>
                  </a:lnTo>
                  <a:lnTo>
                    <a:pt x="6324" y="0"/>
                  </a:lnTo>
                  <a:close/>
                  <a:moveTo>
                    <a:pt x="6375" y="0"/>
                  </a:moveTo>
                  <a:lnTo>
                    <a:pt x="4799" y="4324"/>
                  </a:lnTo>
                  <a:lnTo>
                    <a:pt x="4803" y="4324"/>
                  </a:lnTo>
                  <a:lnTo>
                    <a:pt x="6379" y="0"/>
                  </a:lnTo>
                  <a:lnTo>
                    <a:pt x="6375" y="0"/>
                  </a:lnTo>
                  <a:close/>
                  <a:moveTo>
                    <a:pt x="6426" y="0"/>
                  </a:moveTo>
                  <a:lnTo>
                    <a:pt x="4850" y="4324"/>
                  </a:lnTo>
                  <a:lnTo>
                    <a:pt x="4854" y="4324"/>
                  </a:lnTo>
                  <a:lnTo>
                    <a:pt x="6430" y="0"/>
                  </a:lnTo>
                  <a:lnTo>
                    <a:pt x="6426" y="0"/>
                  </a:lnTo>
                  <a:close/>
                  <a:moveTo>
                    <a:pt x="6477" y="0"/>
                  </a:moveTo>
                  <a:lnTo>
                    <a:pt x="4902" y="4324"/>
                  </a:lnTo>
                  <a:lnTo>
                    <a:pt x="4905" y="4324"/>
                  </a:lnTo>
                  <a:lnTo>
                    <a:pt x="6481" y="0"/>
                  </a:lnTo>
                  <a:lnTo>
                    <a:pt x="6477" y="0"/>
                  </a:lnTo>
                  <a:close/>
                  <a:moveTo>
                    <a:pt x="6528" y="0"/>
                  </a:moveTo>
                  <a:lnTo>
                    <a:pt x="4953" y="4324"/>
                  </a:lnTo>
                  <a:lnTo>
                    <a:pt x="4956" y="4324"/>
                  </a:lnTo>
                  <a:lnTo>
                    <a:pt x="6532" y="0"/>
                  </a:lnTo>
                  <a:lnTo>
                    <a:pt x="6528" y="0"/>
                  </a:lnTo>
                  <a:close/>
                  <a:moveTo>
                    <a:pt x="6283" y="4324"/>
                  </a:moveTo>
                  <a:lnTo>
                    <a:pt x="7678" y="498"/>
                  </a:lnTo>
                  <a:lnTo>
                    <a:pt x="7678" y="489"/>
                  </a:lnTo>
                  <a:lnTo>
                    <a:pt x="6280" y="4324"/>
                  </a:lnTo>
                  <a:lnTo>
                    <a:pt x="6283" y="4324"/>
                  </a:lnTo>
                  <a:close/>
                  <a:moveTo>
                    <a:pt x="6334" y="4324"/>
                  </a:moveTo>
                  <a:lnTo>
                    <a:pt x="7678" y="639"/>
                  </a:lnTo>
                  <a:lnTo>
                    <a:pt x="7678" y="630"/>
                  </a:lnTo>
                  <a:lnTo>
                    <a:pt x="6331" y="4324"/>
                  </a:lnTo>
                  <a:lnTo>
                    <a:pt x="6334" y="4324"/>
                  </a:lnTo>
                  <a:close/>
                  <a:moveTo>
                    <a:pt x="6385" y="4324"/>
                  </a:moveTo>
                  <a:lnTo>
                    <a:pt x="7678" y="779"/>
                  </a:lnTo>
                  <a:lnTo>
                    <a:pt x="7678" y="770"/>
                  </a:lnTo>
                  <a:lnTo>
                    <a:pt x="6382" y="4324"/>
                  </a:lnTo>
                  <a:lnTo>
                    <a:pt x="6385" y="4324"/>
                  </a:lnTo>
                  <a:close/>
                  <a:moveTo>
                    <a:pt x="6436" y="4324"/>
                  </a:moveTo>
                  <a:lnTo>
                    <a:pt x="7678" y="919"/>
                  </a:lnTo>
                  <a:lnTo>
                    <a:pt x="7678" y="910"/>
                  </a:lnTo>
                  <a:lnTo>
                    <a:pt x="6433" y="4324"/>
                  </a:lnTo>
                  <a:lnTo>
                    <a:pt x="6436" y="4324"/>
                  </a:lnTo>
                  <a:close/>
                  <a:moveTo>
                    <a:pt x="6487" y="4324"/>
                  </a:moveTo>
                  <a:lnTo>
                    <a:pt x="7678" y="1059"/>
                  </a:lnTo>
                  <a:lnTo>
                    <a:pt x="7678" y="1050"/>
                  </a:lnTo>
                  <a:lnTo>
                    <a:pt x="6484" y="4324"/>
                  </a:lnTo>
                  <a:lnTo>
                    <a:pt x="6487" y="4324"/>
                  </a:lnTo>
                  <a:close/>
                  <a:moveTo>
                    <a:pt x="6539" y="4324"/>
                  </a:moveTo>
                  <a:lnTo>
                    <a:pt x="7678" y="1199"/>
                  </a:lnTo>
                  <a:lnTo>
                    <a:pt x="7678" y="1190"/>
                  </a:lnTo>
                  <a:lnTo>
                    <a:pt x="6535" y="4324"/>
                  </a:lnTo>
                  <a:lnTo>
                    <a:pt x="6539" y="4324"/>
                  </a:lnTo>
                  <a:close/>
                  <a:moveTo>
                    <a:pt x="6590" y="4324"/>
                  </a:moveTo>
                  <a:lnTo>
                    <a:pt x="7678" y="1339"/>
                  </a:lnTo>
                  <a:lnTo>
                    <a:pt x="7678" y="1330"/>
                  </a:lnTo>
                  <a:lnTo>
                    <a:pt x="6586" y="4324"/>
                  </a:lnTo>
                  <a:lnTo>
                    <a:pt x="6590" y="4324"/>
                  </a:lnTo>
                  <a:close/>
                  <a:moveTo>
                    <a:pt x="6641" y="4324"/>
                  </a:moveTo>
                  <a:lnTo>
                    <a:pt x="7678" y="1479"/>
                  </a:lnTo>
                  <a:lnTo>
                    <a:pt x="7678" y="1470"/>
                  </a:lnTo>
                  <a:lnTo>
                    <a:pt x="6637" y="4324"/>
                  </a:lnTo>
                  <a:lnTo>
                    <a:pt x="6641" y="4324"/>
                  </a:lnTo>
                  <a:close/>
                  <a:moveTo>
                    <a:pt x="6692" y="4324"/>
                  </a:moveTo>
                  <a:lnTo>
                    <a:pt x="7678" y="1619"/>
                  </a:lnTo>
                  <a:lnTo>
                    <a:pt x="7678" y="1610"/>
                  </a:lnTo>
                  <a:lnTo>
                    <a:pt x="6688" y="4324"/>
                  </a:lnTo>
                  <a:lnTo>
                    <a:pt x="6692" y="4324"/>
                  </a:lnTo>
                  <a:close/>
                  <a:moveTo>
                    <a:pt x="6743" y="4324"/>
                  </a:moveTo>
                  <a:lnTo>
                    <a:pt x="7678" y="1760"/>
                  </a:lnTo>
                  <a:lnTo>
                    <a:pt x="7678" y="1751"/>
                  </a:lnTo>
                  <a:lnTo>
                    <a:pt x="6739" y="4324"/>
                  </a:lnTo>
                  <a:lnTo>
                    <a:pt x="6743" y="4324"/>
                  </a:lnTo>
                  <a:close/>
                  <a:moveTo>
                    <a:pt x="6794" y="4324"/>
                  </a:moveTo>
                  <a:lnTo>
                    <a:pt x="7678" y="1900"/>
                  </a:lnTo>
                  <a:lnTo>
                    <a:pt x="7678" y="1890"/>
                  </a:lnTo>
                  <a:lnTo>
                    <a:pt x="6791" y="4324"/>
                  </a:lnTo>
                  <a:lnTo>
                    <a:pt x="6794" y="4324"/>
                  </a:lnTo>
                  <a:close/>
                  <a:moveTo>
                    <a:pt x="6845" y="4324"/>
                  </a:moveTo>
                  <a:lnTo>
                    <a:pt x="7678" y="2040"/>
                  </a:lnTo>
                  <a:lnTo>
                    <a:pt x="7678" y="2030"/>
                  </a:lnTo>
                  <a:lnTo>
                    <a:pt x="6842" y="4324"/>
                  </a:lnTo>
                  <a:lnTo>
                    <a:pt x="6845" y="4324"/>
                  </a:lnTo>
                  <a:close/>
                  <a:moveTo>
                    <a:pt x="6896" y="4324"/>
                  </a:moveTo>
                  <a:lnTo>
                    <a:pt x="7678" y="2180"/>
                  </a:lnTo>
                  <a:lnTo>
                    <a:pt x="7678" y="2170"/>
                  </a:lnTo>
                  <a:lnTo>
                    <a:pt x="6893" y="4324"/>
                  </a:lnTo>
                  <a:lnTo>
                    <a:pt x="6896" y="4324"/>
                  </a:lnTo>
                  <a:close/>
                  <a:moveTo>
                    <a:pt x="6947" y="4324"/>
                  </a:moveTo>
                  <a:lnTo>
                    <a:pt x="7678" y="2320"/>
                  </a:lnTo>
                  <a:lnTo>
                    <a:pt x="7678" y="2310"/>
                  </a:lnTo>
                  <a:lnTo>
                    <a:pt x="6944" y="4324"/>
                  </a:lnTo>
                  <a:lnTo>
                    <a:pt x="6947" y="4324"/>
                  </a:lnTo>
                  <a:close/>
                  <a:moveTo>
                    <a:pt x="6998" y="4324"/>
                  </a:moveTo>
                  <a:lnTo>
                    <a:pt x="7678" y="2460"/>
                  </a:lnTo>
                  <a:lnTo>
                    <a:pt x="7678" y="2450"/>
                  </a:lnTo>
                  <a:lnTo>
                    <a:pt x="6995" y="4324"/>
                  </a:lnTo>
                  <a:lnTo>
                    <a:pt x="6998" y="4324"/>
                  </a:lnTo>
                  <a:close/>
                  <a:moveTo>
                    <a:pt x="7049" y="4324"/>
                  </a:moveTo>
                  <a:lnTo>
                    <a:pt x="7678" y="2600"/>
                  </a:lnTo>
                  <a:lnTo>
                    <a:pt x="7678" y="2590"/>
                  </a:lnTo>
                  <a:lnTo>
                    <a:pt x="7046" y="4324"/>
                  </a:lnTo>
                  <a:lnTo>
                    <a:pt x="7049" y="4324"/>
                  </a:lnTo>
                  <a:close/>
                  <a:moveTo>
                    <a:pt x="7100" y="4324"/>
                  </a:moveTo>
                  <a:lnTo>
                    <a:pt x="7678" y="2741"/>
                  </a:lnTo>
                  <a:lnTo>
                    <a:pt x="7678" y="2731"/>
                  </a:lnTo>
                  <a:lnTo>
                    <a:pt x="7097" y="4324"/>
                  </a:lnTo>
                  <a:lnTo>
                    <a:pt x="7100" y="4324"/>
                  </a:lnTo>
                  <a:close/>
                  <a:moveTo>
                    <a:pt x="7151" y="4324"/>
                  </a:moveTo>
                  <a:lnTo>
                    <a:pt x="7678" y="2880"/>
                  </a:lnTo>
                  <a:lnTo>
                    <a:pt x="7678" y="2871"/>
                  </a:lnTo>
                  <a:lnTo>
                    <a:pt x="7148" y="4324"/>
                  </a:lnTo>
                  <a:lnTo>
                    <a:pt x="7151" y="4324"/>
                  </a:lnTo>
                  <a:close/>
                  <a:moveTo>
                    <a:pt x="7203" y="4324"/>
                  </a:moveTo>
                  <a:lnTo>
                    <a:pt x="7678" y="3020"/>
                  </a:lnTo>
                  <a:lnTo>
                    <a:pt x="7678" y="3011"/>
                  </a:lnTo>
                  <a:lnTo>
                    <a:pt x="7199" y="4324"/>
                  </a:lnTo>
                  <a:lnTo>
                    <a:pt x="7203" y="4324"/>
                  </a:lnTo>
                  <a:close/>
                  <a:moveTo>
                    <a:pt x="7254" y="4324"/>
                  </a:moveTo>
                  <a:lnTo>
                    <a:pt x="7678" y="3160"/>
                  </a:lnTo>
                  <a:lnTo>
                    <a:pt x="7678" y="3151"/>
                  </a:lnTo>
                  <a:lnTo>
                    <a:pt x="7250" y="4324"/>
                  </a:lnTo>
                  <a:lnTo>
                    <a:pt x="7254" y="4324"/>
                  </a:lnTo>
                  <a:close/>
                  <a:moveTo>
                    <a:pt x="7305" y="4324"/>
                  </a:moveTo>
                  <a:lnTo>
                    <a:pt x="7678" y="3300"/>
                  </a:lnTo>
                  <a:lnTo>
                    <a:pt x="7678" y="3291"/>
                  </a:lnTo>
                  <a:lnTo>
                    <a:pt x="7301" y="4324"/>
                  </a:lnTo>
                  <a:lnTo>
                    <a:pt x="7305" y="4324"/>
                  </a:lnTo>
                  <a:close/>
                  <a:moveTo>
                    <a:pt x="7356" y="4324"/>
                  </a:moveTo>
                  <a:lnTo>
                    <a:pt x="7678" y="3440"/>
                  </a:lnTo>
                  <a:lnTo>
                    <a:pt x="7678" y="3431"/>
                  </a:lnTo>
                  <a:lnTo>
                    <a:pt x="7352" y="4324"/>
                  </a:lnTo>
                  <a:lnTo>
                    <a:pt x="7356" y="4324"/>
                  </a:lnTo>
                  <a:close/>
                  <a:moveTo>
                    <a:pt x="7407" y="4324"/>
                  </a:moveTo>
                  <a:lnTo>
                    <a:pt x="7678" y="3580"/>
                  </a:lnTo>
                  <a:lnTo>
                    <a:pt x="7678" y="3571"/>
                  </a:lnTo>
                  <a:lnTo>
                    <a:pt x="7403" y="4324"/>
                  </a:lnTo>
                  <a:lnTo>
                    <a:pt x="7407" y="4324"/>
                  </a:lnTo>
                  <a:close/>
                  <a:moveTo>
                    <a:pt x="7458" y="4324"/>
                  </a:moveTo>
                  <a:lnTo>
                    <a:pt x="7678" y="3720"/>
                  </a:lnTo>
                  <a:lnTo>
                    <a:pt x="7678" y="3711"/>
                  </a:lnTo>
                  <a:lnTo>
                    <a:pt x="7455" y="4324"/>
                  </a:lnTo>
                  <a:lnTo>
                    <a:pt x="7458" y="4324"/>
                  </a:lnTo>
                  <a:close/>
                  <a:moveTo>
                    <a:pt x="7509" y="4324"/>
                  </a:moveTo>
                  <a:lnTo>
                    <a:pt x="7678" y="3861"/>
                  </a:lnTo>
                  <a:lnTo>
                    <a:pt x="7678" y="3852"/>
                  </a:lnTo>
                  <a:lnTo>
                    <a:pt x="7506" y="4324"/>
                  </a:lnTo>
                  <a:lnTo>
                    <a:pt x="7509" y="4324"/>
                  </a:lnTo>
                  <a:close/>
                  <a:moveTo>
                    <a:pt x="7560" y="4324"/>
                  </a:moveTo>
                  <a:lnTo>
                    <a:pt x="7678" y="4001"/>
                  </a:lnTo>
                  <a:lnTo>
                    <a:pt x="7678" y="3992"/>
                  </a:lnTo>
                  <a:lnTo>
                    <a:pt x="7557" y="4324"/>
                  </a:lnTo>
                  <a:lnTo>
                    <a:pt x="7560" y="4324"/>
                  </a:lnTo>
                  <a:close/>
                  <a:moveTo>
                    <a:pt x="7611" y="4324"/>
                  </a:moveTo>
                  <a:lnTo>
                    <a:pt x="7678" y="4141"/>
                  </a:lnTo>
                  <a:lnTo>
                    <a:pt x="7678" y="4132"/>
                  </a:lnTo>
                  <a:lnTo>
                    <a:pt x="7608" y="4324"/>
                  </a:lnTo>
                  <a:lnTo>
                    <a:pt x="7611" y="4324"/>
                  </a:lnTo>
                  <a:close/>
                  <a:moveTo>
                    <a:pt x="7662" y="4324"/>
                  </a:moveTo>
                  <a:lnTo>
                    <a:pt x="7678" y="4281"/>
                  </a:lnTo>
                  <a:lnTo>
                    <a:pt x="7678" y="4272"/>
                  </a:lnTo>
                  <a:lnTo>
                    <a:pt x="7659" y="4324"/>
                  </a:lnTo>
                  <a:lnTo>
                    <a:pt x="7662" y="4324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24B550C-6451-4364-8525-B39A9CFBBF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575" y="82418"/>
            <a:ext cx="897314" cy="6466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C54769-CC03-48E8-9F40-156E639BF4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101" y="6410878"/>
            <a:ext cx="2267712" cy="31889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015D78-1231-433A-9D2A-2553EDBC1CD4}"/>
              </a:ext>
            </a:extLst>
          </p:cNvPr>
          <p:cNvCxnSpPr>
            <a:cxnSpLocks/>
          </p:cNvCxnSpPr>
          <p:nvPr/>
        </p:nvCxnSpPr>
        <p:spPr>
          <a:xfrm>
            <a:off x="418307" y="6254893"/>
            <a:ext cx="11355387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CEE58C-356C-4577-9E62-B8614E3CA150}"/>
              </a:ext>
            </a:extLst>
          </p:cNvPr>
          <p:cNvCxnSpPr>
            <a:cxnSpLocks/>
          </p:cNvCxnSpPr>
          <p:nvPr/>
        </p:nvCxnSpPr>
        <p:spPr>
          <a:xfrm flipH="1">
            <a:off x="11365829" y="6418670"/>
            <a:ext cx="120651" cy="328205"/>
          </a:xfrm>
          <a:prstGeom prst="line">
            <a:avLst/>
          </a:prstGeom>
          <a:ln w="12700" cap="rnd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25FE7EF6-0ECD-4DA1-A56A-2832612D925C}"/>
              </a:ext>
            </a:extLst>
          </p:cNvPr>
          <p:cNvSpPr txBox="1">
            <a:spLocks/>
          </p:cNvSpPr>
          <p:nvPr/>
        </p:nvSpPr>
        <p:spPr>
          <a:xfrm>
            <a:off x="10421001" y="6418670"/>
            <a:ext cx="867338" cy="302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accent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ncat.edu</a:t>
            </a:r>
          </a:p>
        </p:txBody>
      </p:sp>
    </p:spTree>
    <p:extLst>
      <p:ext uri="{BB962C8B-B14F-4D97-AF65-F5344CB8AC3E}">
        <p14:creationId xmlns:p14="http://schemas.microsoft.com/office/powerpoint/2010/main" val="404903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orient="horz" pos="2160" userDrawn="1">
          <p15:clr>
            <a:srgbClr val="F26B43"/>
          </p15:clr>
        </p15:guide>
        <p15:guide id="12" pos="3840" userDrawn="1">
          <p15:clr>
            <a:srgbClr val="F26B43"/>
          </p15:clr>
        </p15:guide>
        <p15:guide id="13" pos="600" userDrawn="1">
          <p15:clr>
            <a:srgbClr val="F26B43"/>
          </p15:clr>
        </p15:guide>
        <p15:guide id="14" pos="7080" userDrawn="1">
          <p15:clr>
            <a:srgbClr val="F26B43"/>
          </p15:clr>
        </p15:guide>
        <p15:guide id="15" orient="horz" pos="816" userDrawn="1">
          <p15:clr>
            <a:srgbClr val="F26B43"/>
          </p15:clr>
        </p15:guide>
        <p15:guide id="16" orient="horz" pos="1176" userDrawn="1">
          <p15:clr>
            <a:srgbClr val="F26B43"/>
          </p15:clr>
        </p15:guide>
        <p15:guide id="17" orient="horz" pos="1560" userDrawn="1">
          <p15:clr>
            <a:srgbClr val="F26B43"/>
          </p15:clr>
        </p15:guide>
        <p15:guide id="18" orient="horz" pos="3624" userDrawn="1">
          <p15:clr>
            <a:srgbClr val="F26B43"/>
          </p15:clr>
        </p15:guide>
        <p15:guide id="19" pos="4416" userDrawn="1">
          <p15:clr>
            <a:srgbClr val="F26B43"/>
          </p15:clr>
        </p15:guide>
        <p15:guide id="20" pos="47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0523FD5-E1A0-405C-A7C8-24FD975D62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General Patent Prosecution Timeline and Activities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30621" y="2096239"/>
            <a:ext cx="4767844" cy="114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6578" y="4512176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Lucida Sans Unicode"/>
              </a:rPr>
              <a:t>File 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Lucida Sans Unicode"/>
              </a:rPr>
              <a:t>Provisional</a:t>
            </a:r>
            <a:br>
              <a:rPr lang="en-US" sz="1600" dirty="0" smtClean="0">
                <a:solidFill>
                  <a:srgbClr val="0070C0"/>
                </a:solidFill>
                <a:latin typeface="Lucida Sans Unicode"/>
              </a:rPr>
            </a:br>
            <a:r>
              <a:rPr lang="en-US" sz="1600" dirty="0" smtClean="0">
                <a:solidFill>
                  <a:srgbClr val="0070C0"/>
                </a:solidFill>
                <a:latin typeface="Lucida Sans Unicode"/>
              </a:rPr>
              <a:t>Application</a:t>
            </a:r>
          </a:p>
        </p:txBody>
      </p:sp>
      <p:sp>
        <p:nvSpPr>
          <p:cNvPr id="11" name="Up Arrow 10"/>
          <p:cNvSpPr/>
          <p:nvPr/>
        </p:nvSpPr>
        <p:spPr>
          <a:xfrm>
            <a:off x="2806269" y="2171511"/>
            <a:ext cx="116899" cy="2219286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 rot="16200000">
            <a:off x="3728063" y="854840"/>
            <a:ext cx="384978" cy="2150479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3C88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5093393" y="2314861"/>
            <a:ext cx="126339" cy="2457451"/>
          </a:xfrm>
          <a:prstGeom prst="upArrow">
            <a:avLst/>
          </a:prstGeom>
          <a:solidFill>
            <a:srgbClr val="343C88"/>
          </a:solidFill>
          <a:ln>
            <a:solidFill>
              <a:srgbClr val="34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3142" y="4867795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43C88"/>
                </a:solidFill>
                <a:latin typeface="Lucida Sans Unicode"/>
              </a:rPr>
              <a:t>File</a:t>
            </a:r>
          </a:p>
          <a:p>
            <a:pPr algn="ctr"/>
            <a:r>
              <a:rPr lang="en-US" sz="1600" dirty="0" smtClean="0">
                <a:solidFill>
                  <a:srgbClr val="343C88"/>
                </a:solidFill>
                <a:latin typeface="Lucida Sans Unicode"/>
              </a:rPr>
              <a:t>Utility </a:t>
            </a:r>
            <a:r>
              <a:rPr lang="en-US" sz="1600" dirty="0" smtClean="0">
                <a:solidFill>
                  <a:srgbClr val="343C88"/>
                </a:solidFill>
                <a:latin typeface="Lucida Sans Unicode"/>
              </a:rPr>
              <a:t/>
            </a:r>
            <a:br>
              <a:rPr lang="en-US" sz="1600" dirty="0" smtClean="0">
                <a:solidFill>
                  <a:srgbClr val="343C88"/>
                </a:solidFill>
                <a:latin typeface="Lucida Sans Unicode"/>
              </a:rPr>
            </a:br>
            <a:r>
              <a:rPr lang="en-US" sz="1600" dirty="0" smtClean="0">
                <a:solidFill>
                  <a:srgbClr val="343C88"/>
                </a:solidFill>
                <a:latin typeface="Lucida Sans Unicode"/>
              </a:rPr>
              <a:t>Application</a:t>
            </a:r>
            <a:endParaRPr lang="en-US" sz="1600" dirty="0" smtClean="0">
              <a:solidFill>
                <a:srgbClr val="00B050"/>
              </a:solidFill>
              <a:latin typeface="Lucida Sans Unicod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3410" y="201862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Lucida Sans Unicode"/>
              </a:rPr>
              <a:t>//</a:t>
            </a:r>
            <a:endParaRPr lang="en-US" b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7111" y="4576754"/>
            <a:ext cx="151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Lucida Sans Unicode"/>
              </a:rPr>
              <a:t>BEGIN </a:t>
            </a:r>
            <a:br>
              <a:rPr lang="en-US" dirty="0" smtClean="0">
                <a:solidFill>
                  <a:prstClr val="black"/>
                </a:solidFill>
                <a:latin typeface="Lucida Sans Unicode"/>
              </a:rPr>
            </a:br>
            <a:r>
              <a:rPr lang="en-US" dirty="0" smtClean="0">
                <a:solidFill>
                  <a:prstClr val="black"/>
                </a:solidFill>
                <a:latin typeface="Lucida Sans Unicode"/>
              </a:rPr>
              <a:t>US patent prosecution</a:t>
            </a:r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7" name="Up Arrow 16"/>
          <p:cNvSpPr/>
          <p:nvPr/>
        </p:nvSpPr>
        <p:spPr>
          <a:xfrm flipH="1">
            <a:off x="7032838" y="2265912"/>
            <a:ext cx="110095" cy="2253889"/>
          </a:xfrm>
          <a:prstGeom prst="up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5963" y="1378253"/>
            <a:ext cx="1558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Lucida Sans Unicode"/>
              </a:rPr>
              <a:t>3-28 months</a:t>
            </a:r>
            <a:endParaRPr lang="en-US" sz="1600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269624" y="2101247"/>
            <a:ext cx="2524820" cy="1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96906" y="2637076"/>
            <a:ext cx="2570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Patent Prosecution: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1</a:t>
            </a:r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. Restriction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2. Non-Final Action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3. Final Action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Repeat 2 &amp; 3 until </a:t>
            </a:r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done</a:t>
            </a:r>
            <a:endParaRPr lang="en-US" sz="1600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7305" y="1399036"/>
            <a:ext cx="126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Lucida Sans Unicode"/>
              </a:rPr>
              <a:t>12 months</a:t>
            </a:r>
            <a:endParaRPr lang="en-US" sz="1600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7" name="Right Brace 26"/>
          <p:cNvSpPr/>
          <p:nvPr/>
        </p:nvSpPr>
        <p:spPr>
          <a:xfrm rot="16200000">
            <a:off x="5859785" y="920995"/>
            <a:ext cx="341287" cy="2004821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88565" y="1381866"/>
            <a:ext cx="164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33"/>
                </a:solidFill>
                <a:latin typeface="Lucida Sans Unicode"/>
              </a:rPr>
              <a:t>5-66</a:t>
            </a:r>
            <a:r>
              <a:rPr lang="en-US" dirty="0" smtClean="0">
                <a:solidFill>
                  <a:srgbClr val="333333"/>
                </a:solidFill>
                <a:latin typeface="Lucida Sans Unicode"/>
              </a:rPr>
              <a:t> months</a:t>
            </a:r>
            <a:endParaRPr lang="en-US" dirty="0">
              <a:solidFill>
                <a:srgbClr val="333333"/>
              </a:solidFill>
              <a:latin typeface="Lucida Sans Unicode"/>
            </a:endParaRPr>
          </a:p>
        </p:txBody>
      </p:sp>
      <p:sp>
        <p:nvSpPr>
          <p:cNvPr id="29" name="Right Brace 28"/>
          <p:cNvSpPr/>
          <p:nvPr/>
        </p:nvSpPr>
        <p:spPr>
          <a:xfrm rot="16200000">
            <a:off x="8385156" y="772639"/>
            <a:ext cx="340338" cy="2306862"/>
          </a:xfrm>
          <a:prstGeom prst="rightBrace">
            <a:avLst>
              <a:gd name="adj1" fmla="val 10151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5661318" y="2122569"/>
            <a:ext cx="1259258" cy="120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88497" y="200894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Lucida Sans Unicode"/>
              </a:rPr>
              <a:t>//</a:t>
            </a:r>
            <a:endParaRPr lang="en-US" b="1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33" name="Up Arrow 32"/>
          <p:cNvSpPr/>
          <p:nvPr/>
        </p:nvSpPr>
        <p:spPr>
          <a:xfrm>
            <a:off x="608370" y="2241563"/>
            <a:ext cx="119573" cy="214923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8364" y="4462848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  <a:latin typeface="Lucida Sans Unicode"/>
              </a:rPr>
              <a:t>Submit</a:t>
            </a:r>
            <a:endParaRPr lang="en-US" sz="1600" dirty="0" smtClean="0">
              <a:solidFill>
                <a:srgbClr val="00B050"/>
              </a:solidFill>
              <a:latin typeface="Lucida Sans Unicode"/>
            </a:endParaRPr>
          </a:p>
          <a:p>
            <a:pPr algn="ctr"/>
            <a:r>
              <a:rPr lang="en-US" sz="1600" dirty="0" smtClean="0">
                <a:solidFill>
                  <a:srgbClr val="00B050"/>
                </a:solidFill>
                <a:latin typeface="Lucida Sans Unicode"/>
              </a:rPr>
              <a:t>Disclosure</a:t>
            </a:r>
            <a:endParaRPr lang="en-US" sz="1100" dirty="0" smtClean="0">
              <a:solidFill>
                <a:srgbClr val="00B050"/>
              </a:solidFill>
              <a:latin typeface="Lucida Sans Unicode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6927" y="1399036"/>
            <a:ext cx="2214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Lucida Sans Unicode"/>
              </a:rPr>
              <a:t>1 week – 12 months</a:t>
            </a:r>
            <a:endParaRPr lang="en-US" sz="1600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36" name="Right Brace 35"/>
          <p:cNvSpPr/>
          <p:nvPr/>
        </p:nvSpPr>
        <p:spPr>
          <a:xfrm rot="16200000">
            <a:off x="1589996" y="876481"/>
            <a:ext cx="246453" cy="216520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9269" y="2630386"/>
            <a:ext cx="2161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Lucida Sans Unicode"/>
              </a:rPr>
              <a:t>1. Prior art search</a:t>
            </a:r>
          </a:p>
          <a:p>
            <a:r>
              <a:rPr lang="en-US" sz="1600" dirty="0" smtClean="0">
                <a:solidFill>
                  <a:srgbClr val="00B050"/>
                </a:solidFill>
                <a:latin typeface="Lucida Sans Unicode"/>
              </a:rPr>
              <a:t>2. Draft PRV or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03441" y="2652464"/>
            <a:ext cx="20308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343C88"/>
                </a:solidFill>
                <a:latin typeface="Lucida Sans Unicode"/>
              </a:rPr>
              <a:t>1. Compile prior art for USPTO</a:t>
            </a:r>
          </a:p>
          <a:p>
            <a:r>
              <a:rPr lang="en-US" sz="1600" dirty="0" smtClean="0">
                <a:solidFill>
                  <a:srgbClr val="343C88"/>
                </a:solidFill>
                <a:latin typeface="Lucida Sans Unicode"/>
              </a:rPr>
              <a:t>2. Complete administrative paperwork</a:t>
            </a:r>
            <a:endParaRPr lang="en-US" sz="1600" dirty="0">
              <a:solidFill>
                <a:srgbClr val="343C88"/>
              </a:solidFill>
              <a:latin typeface="Lucida Sans Unicode"/>
            </a:endParaRPr>
          </a:p>
          <a:p>
            <a:endParaRPr lang="en-US" dirty="0">
              <a:solidFill>
                <a:srgbClr val="343C88"/>
              </a:solidFill>
              <a:latin typeface="Lucida Sans Unicode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84702" y="2659544"/>
            <a:ext cx="2161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Lucida Sans Unicode"/>
              </a:rPr>
              <a:t>1. Prior art search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Lucida Sans Unicode"/>
              </a:rPr>
              <a:t>2. </a:t>
            </a:r>
            <a:r>
              <a:rPr lang="en-US" sz="1600" dirty="0" smtClean="0">
                <a:solidFill>
                  <a:srgbClr val="0070C0"/>
                </a:solidFill>
                <a:latin typeface="Lucida Sans Unicode"/>
              </a:rPr>
              <a:t>Draft UTL or</a:t>
            </a:r>
            <a:endParaRPr lang="en-US" sz="1600" dirty="0" smtClean="0">
              <a:solidFill>
                <a:srgbClr val="0070C0"/>
              </a:solidFill>
              <a:latin typeface="Lucida Sans Unicode"/>
            </a:endParaRPr>
          </a:p>
        </p:txBody>
      </p:sp>
      <p:pic>
        <p:nvPicPr>
          <p:cNvPr id="1026" name="Picture 2" descr="Image result for us patent image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12" y="1249127"/>
            <a:ext cx="1385778" cy="180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rved Left Arrow 1"/>
          <p:cNvSpPr/>
          <p:nvPr/>
        </p:nvSpPr>
        <p:spPr>
          <a:xfrm>
            <a:off x="2359855" y="3023067"/>
            <a:ext cx="288615" cy="505227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urved Left Arrow 39"/>
          <p:cNvSpPr/>
          <p:nvPr/>
        </p:nvSpPr>
        <p:spPr>
          <a:xfrm>
            <a:off x="4650207" y="2959911"/>
            <a:ext cx="456471" cy="754383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5942" y="3614268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  <a:latin typeface="Lucida Sans Unicode"/>
              </a:rPr>
              <a:t>Hold for research or</a:t>
            </a:r>
            <a:br>
              <a:rPr lang="en-US" sz="1600" dirty="0" smtClean="0">
                <a:solidFill>
                  <a:srgbClr val="00B050"/>
                </a:solidFill>
                <a:latin typeface="Lucida Sans Unicode"/>
              </a:rPr>
            </a:br>
            <a:r>
              <a:rPr lang="en-US" sz="1600" dirty="0" smtClean="0">
                <a:solidFill>
                  <a:srgbClr val="00B050"/>
                </a:solidFill>
                <a:latin typeface="Lucida Sans Unicode"/>
              </a:rPr>
              <a:t>Release technology</a:t>
            </a:r>
            <a:endParaRPr lang="en-US" sz="1100" dirty="0" smtClean="0">
              <a:solidFill>
                <a:srgbClr val="00B050"/>
              </a:solidFill>
              <a:latin typeface="Lucida Sans Unicode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37170" y="3714294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Lucida Sans Unicode"/>
              </a:rPr>
              <a:t>Hold for research or</a:t>
            </a:r>
            <a:br>
              <a:rPr lang="en-US" sz="1600" dirty="0" smtClean="0">
                <a:solidFill>
                  <a:srgbClr val="0070C0"/>
                </a:solidFill>
                <a:latin typeface="Lucida Sans Unicode"/>
              </a:rPr>
            </a:br>
            <a:r>
              <a:rPr lang="en-US" sz="1600" dirty="0" smtClean="0">
                <a:solidFill>
                  <a:srgbClr val="0070C0"/>
                </a:solidFill>
                <a:latin typeface="Lucida Sans Unicode"/>
              </a:rPr>
              <a:t>Release technology</a:t>
            </a:r>
            <a:endParaRPr lang="en-US" sz="1100" dirty="0" smtClean="0">
              <a:solidFill>
                <a:srgbClr val="0070C0"/>
              </a:solidFill>
              <a:latin typeface="Lucida Sans Unicode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066957" y="3152603"/>
            <a:ext cx="1862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Sans Unicode"/>
              </a:rPr>
              <a:t>US patent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Lucida Sans Unicode"/>
              </a:rPr>
              <a:t>OR</a:t>
            </a:r>
            <a:r>
              <a:rPr lang="en-US" dirty="0" smtClean="0">
                <a:solidFill>
                  <a:srgbClr val="FF0000"/>
                </a:solidFill>
                <a:latin typeface="Lucida Sans Unicode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Lucida Sans Unicode"/>
              </a:rPr>
            </a:br>
            <a:r>
              <a:rPr lang="en-US" dirty="0" smtClean="0">
                <a:solidFill>
                  <a:srgbClr val="FF0000"/>
                </a:solidFill>
                <a:latin typeface="Lucida Sans Unicode"/>
              </a:rPr>
              <a:t>Final Rejection</a:t>
            </a:r>
            <a:endParaRPr lang="en-US" dirty="0">
              <a:solidFill>
                <a:srgbClr val="FF0000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65337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/>
      <p:bldP spid="20" grpId="0" animBg="1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/>
      <p:bldP spid="33" grpId="0" animBg="1"/>
      <p:bldP spid="34" grpId="0"/>
      <p:bldP spid="35" grpId="0"/>
      <p:bldP spid="36" grpId="0" animBg="1"/>
      <p:bldP spid="37" grpId="0"/>
      <p:bldP spid="38" grpId="0"/>
      <p:bldP spid="39" grpId="0"/>
      <p:bldP spid="2" grpId="0" animBg="1"/>
      <p:bldP spid="40" grpId="0" animBg="1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NCAT_Brand">
  <a:themeElements>
    <a:clrScheme name="Custom 19">
      <a:dk1>
        <a:srgbClr val="4C4C4C"/>
      </a:dk1>
      <a:lt1>
        <a:srgbClr val="FFFFFF"/>
      </a:lt1>
      <a:dk2>
        <a:srgbClr val="44546A"/>
      </a:dk2>
      <a:lt2>
        <a:srgbClr val="C2C2C2"/>
      </a:lt2>
      <a:accent1>
        <a:srgbClr val="004684"/>
      </a:accent1>
      <a:accent2>
        <a:srgbClr val="FDB927"/>
      </a:accent2>
      <a:accent3>
        <a:srgbClr val="666666"/>
      </a:accent3>
      <a:accent4>
        <a:srgbClr val="FDB927"/>
      </a:accent4>
      <a:accent5>
        <a:srgbClr val="5B9BD5"/>
      </a:accent5>
      <a:accent6>
        <a:srgbClr val="70AD47"/>
      </a:accent6>
      <a:hlink>
        <a:srgbClr val="004683"/>
      </a:hlink>
      <a:folHlink>
        <a:srgbClr val="004683"/>
      </a:folHlink>
    </a:clrScheme>
    <a:fontScheme name="NCAT - Franklin Gothi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AT_" id="{435F3027-E9E9-4D1C-8EB8-E9F2452064B5}" vid="{F0C78797-80E2-4302-8090-E1FA5200D2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NCAT_Brand</Template>
  <TotalTime>16472</TotalTime>
  <Words>126</Words>
  <Application>Microsoft Office PowerPoint</Application>
  <PresentationFormat>Widescreen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Airborne</vt:lpstr>
      <vt:lpstr>Arial</vt:lpstr>
      <vt:lpstr>BoomerSerif Book</vt:lpstr>
      <vt:lpstr>Calibri</vt:lpstr>
      <vt:lpstr>Courier New</vt:lpstr>
      <vt:lpstr>Franklin Gothic Book</vt:lpstr>
      <vt:lpstr>Franklin Gothic Heavy</vt:lpstr>
      <vt:lpstr>Franklin Gothic Medium</vt:lpstr>
      <vt:lpstr>Lucida Sans Unicode</vt:lpstr>
      <vt:lpstr>Tahoma</vt:lpstr>
      <vt:lpstr>Times New Roman</vt:lpstr>
      <vt:lpstr>NCAT_Brand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Collins</cp:lastModifiedBy>
  <cp:revision>263</cp:revision>
  <cp:lastPrinted>2018-07-11T15:24:00Z</cp:lastPrinted>
  <dcterms:created xsi:type="dcterms:W3CDTF">2018-07-09T14:47:23Z</dcterms:created>
  <dcterms:modified xsi:type="dcterms:W3CDTF">2020-07-31T01:37:20Z</dcterms:modified>
</cp:coreProperties>
</file>