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63" r:id="rId2"/>
  </p:sldMasterIdLst>
  <p:notesMasterIdLst>
    <p:notesMasterId r:id="rId42"/>
  </p:notesMasterIdLst>
  <p:handoutMasterIdLst>
    <p:handoutMasterId r:id="rId43"/>
  </p:handoutMasterIdLst>
  <p:sldIdLst>
    <p:sldId id="267" r:id="rId3"/>
    <p:sldId id="312" r:id="rId4"/>
    <p:sldId id="317" r:id="rId5"/>
    <p:sldId id="260" r:id="rId6"/>
    <p:sldId id="269" r:id="rId7"/>
    <p:sldId id="261" r:id="rId8"/>
    <p:sldId id="315" r:id="rId9"/>
    <p:sldId id="316" r:id="rId10"/>
    <p:sldId id="318" r:id="rId11"/>
    <p:sldId id="272" r:id="rId12"/>
    <p:sldId id="273" r:id="rId13"/>
    <p:sldId id="274" r:id="rId14"/>
    <p:sldId id="275" r:id="rId15"/>
    <p:sldId id="276" r:id="rId16"/>
    <p:sldId id="277" r:id="rId17"/>
    <p:sldId id="319" r:id="rId18"/>
    <p:sldId id="279" r:id="rId19"/>
    <p:sldId id="282" r:id="rId20"/>
    <p:sldId id="283" r:id="rId21"/>
    <p:sldId id="284" r:id="rId22"/>
    <p:sldId id="288" r:id="rId23"/>
    <p:sldId id="320" r:id="rId24"/>
    <p:sldId id="290" r:id="rId25"/>
    <p:sldId id="291" r:id="rId26"/>
    <p:sldId id="292" r:id="rId27"/>
    <p:sldId id="322" r:id="rId28"/>
    <p:sldId id="296" r:id="rId29"/>
    <p:sldId id="299" r:id="rId30"/>
    <p:sldId id="300" r:id="rId31"/>
    <p:sldId id="301" r:id="rId32"/>
    <p:sldId id="302" r:id="rId33"/>
    <p:sldId id="303" r:id="rId34"/>
    <p:sldId id="323" r:id="rId35"/>
    <p:sldId id="306" r:id="rId36"/>
    <p:sldId id="307" r:id="rId37"/>
    <p:sldId id="309" r:id="rId38"/>
    <p:sldId id="310" r:id="rId39"/>
    <p:sldId id="313" r:id="rId40"/>
    <p:sldId id="314"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931"/>
    <a:srgbClr val="000000"/>
    <a:srgbClr val="FFFFFF"/>
    <a:srgbClr val="44546A"/>
    <a:srgbClr val="FDB927"/>
    <a:srgbClr val="004684"/>
    <a:srgbClr val="C2C2C2"/>
    <a:srgbClr val="666666"/>
    <a:srgbClr val="5B9BD5"/>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799" autoAdjust="0"/>
    <p:restoredTop sz="86399"/>
  </p:normalViewPr>
  <p:slideViewPr>
    <p:cSldViewPr snapToGrid="0" snapToObjects="1" showGuides="1">
      <p:cViewPr varScale="1">
        <p:scale>
          <a:sx n="56" d="100"/>
          <a:sy n="56" d="100"/>
        </p:scale>
        <p:origin x="1328" y="5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showGuides="1">
      <p:cViewPr varScale="1">
        <p:scale>
          <a:sx n="154" d="100"/>
          <a:sy n="154" d="100"/>
        </p:scale>
        <p:origin x="323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321" b="1" i="0" u="none" strike="noStrike" kern="1200" baseline="0">
                <a:solidFill>
                  <a:schemeClr val="dk1">
                    <a:lumMod val="75000"/>
                    <a:lumOff val="25000"/>
                  </a:schemeClr>
                </a:solidFill>
                <a:latin typeface="+mj-lt"/>
                <a:ea typeface="+mn-ea"/>
                <a:cs typeface="+mn-cs"/>
              </a:defRPr>
            </a:pPr>
            <a:r>
              <a:rPr lang="en-US" sz="2321" baseline="0" dirty="0">
                <a:latin typeface="+mj-lt"/>
              </a:rPr>
              <a:t>Weighting of Annual Appraisals*</a:t>
            </a:r>
            <a:endParaRPr lang="en-US" sz="2400" baseline="0" dirty="0">
              <a:latin typeface="+mj-lt"/>
            </a:endParaRPr>
          </a:p>
        </c:rich>
      </c:tx>
      <c:layout>
        <c:manualLayout>
          <c:xMode val="edge"/>
          <c:yMode val="edge"/>
          <c:x val="0.15885739494171452"/>
          <c:y val="8.0858369645541883E-2"/>
        </c:manualLayout>
      </c:layout>
      <c:overlay val="0"/>
      <c:spPr>
        <a:noFill/>
        <a:ln w="24564">
          <a:noFill/>
        </a:ln>
      </c:spPr>
    </c:title>
    <c:autoTitleDeleted val="0"/>
    <c:view3D>
      <c:rotX val="50"/>
      <c:rotY val="0"/>
      <c:rAngAx val="0"/>
    </c:view3D>
    <c:floor>
      <c:thickness val="0"/>
    </c:floor>
    <c:sideWall>
      <c:thickness val="0"/>
    </c:sideWall>
    <c:backWall>
      <c:thickness val="0"/>
    </c:backWall>
    <c:plotArea>
      <c:layout>
        <c:manualLayout>
          <c:layoutTarget val="inner"/>
          <c:xMode val="edge"/>
          <c:yMode val="edge"/>
          <c:x val="0"/>
          <c:y val="0.32048872261654304"/>
          <c:w val="0.69178988350971171"/>
          <c:h val="0.67951127738345696"/>
        </c:manualLayout>
      </c:layout>
      <c:pie3DChart>
        <c:varyColors val="1"/>
        <c:ser>
          <c:idx val="0"/>
          <c:order val="0"/>
          <c:tx>
            <c:strRef>
              <c:f>Sheet1!$B$1</c:f>
              <c:strCache>
                <c:ptCount val="1"/>
                <c:pt idx="0">
                  <c:v>Annual Appraisals</c:v>
                </c:pt>
              </c:strCache>
            </c:strRef>
          </c:tx>
          <c:spPr>
            <a:solidFill>
              <a:schemeClr val="accent1">
                <a:lumMod val="40000"/>
                <a:lumOff val="60000"/>
              </a:schemeClr>
            </a:solidFill>
            <a:ln w="55269">
              <a:solidFill>
                <a:schemeClr val="tx1">
                  <a:lumMod val="95000"/>
                  <a:lumOff val="5000"/>
                </a:schemeClr>
              </a:solidFill>
            </a:ln>
          </c:spPr>
          <c:dPt>
            <c:idx val="0"/>
            <c:bubble3D val="0"/>
            <c:spPr>
              <a:solidFill>
                <a:schemeClr val="bg2">
                  <a:lumMod val="50000"/>
                </a:schemeClr>
              </a:solidFill>
              <a:ln w="55269">
                <a:solidFill>
                  <a:schemeClr val="tx1">
                    <a:lumMod val="95000"/>
                    <a:lumOff val="5000"/>
                  </a:schemeClr>
                </a:solidFill>
              </a:ln>
              <a:effectLst>
                <a:outerShdw blurRad="254000" sx="102000" sy="102000" algn="ctr" rotWithShape="0">
                  <a:prstClr val="black">
                    <a:alpha val="20000"/>
                  </a:prstClr>
                </a:outerShdw>
              </a:effectLst>
              <a:sp3d contourW="57150">
                <a:contourClr>
                  <a:schemeClr val="tx1">
                    <a:lumMod val="95000"/>
                    <a:lumOff val="5000"/>
                  </a:schemeClr>
                </a:contourClr>
              </a:sp3d>
            </c:spPr>
            <c:extLst>
              <c:ext xmlns:c16="http://schemas.microsoft.com/office/drawing/2014/chart" uri="{C3380CC4-5D6E-409C-BE32-E72D297353CC}">
                <c16:uniqueId val="{00000001-EE91-4B85-9218-D659F92E021C}"/>
              </c:ext>
            </c:extLst>
          </c:dPt>
          <c:dPt>
            <c:idx val="1"/>
            <c:bubble3D val="0"/>
            <c:spPr>
              <a:solidFill>
                <a:schemeClr val="accent1">
                  <a:lumMod val="40000"/>
                  <a:lumOff val="60000"/>
                </a:schemeClr>
              </a:solidFill>
              <a:ln w="55269">
                <a:solidFill>
                  <a:schemeClr val="tx1">
                    <a:lumMod val="95000"/>
                    <a:lumOff val="5000"/>
                  </a:schemeClr>
                </a:solidFill>
              </a:ln>
              <a:effectLst>
                <a:outerShdw blurRad="254000" sx="102000" sy="102000" algn="ctr" rotWithShape="0">
                  <a:prstClr val="black">
                    <a:alpha val="20000"/>
                  </a:prstClr>
                </a:outerShdw>
              </a:effectLst>
              <a:sp3d contourW="57150">
                <a:contourClr>
                  <a:schemeClr val="tx1">
                    <a:lumMod val="95000"/>
                    <a:lumOff val="5000"/>
                  </a:schemeClr>
                </a:contourClr>
              </a:sp3d>
            </c:spPr>
            <c:extLst>
              <c:ext xmlns:c16="http://schemas.microsoft.com/office/drawing/2014/chart" uri="{C3380CC4-5D6E-409C-BE32-E72D297353CC}">
                <c16:uniqueId val="{00000003-EE91-4B85-9218-D659F92E021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934"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211">
                  <a:solidFill>
                    <a:schemeClr val="dk1">
                      <a:lumMod val="50000"/>
                      <a:lumOff val="50000"/>
                    </a:schemeClr>
                  </a:solidFill>
                </a:ln>
                <a:effectLst/>
              </c:spPr>
            </c:leaderLines>
            <c:extLst>
              <c:ext xmlns:c15="http://schemas.microsoft.com/office/drawing/2012/chart" uri="{CE6537A1-D6FC-4f65-9D91-7224C49458BB}">
                <c15:layout/>
              </c:ext>
            </c:extLst>
          </c:dLbls>
          <c:cat>
            <c:strRef>
              <c:f>Sheet1!$A$2:$A$3</c:f>
              <c:strCache>
                <c:ptCount val="2"/>
                <c:pt idx="0">
                  <c:v>Individual Goals</c:v>
                </c:pt>
                <c:pt idx="1">
                  <c:v>Institutional Goals</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EE91-4B85-9218-D659F92E021C}"/>
            </c:ext>
          </c:extLst>
        </c:ser>
        <c:dLbls>
          <c:showLegendKey val="0"/>
          <c:showVal val="0"/>
          <c:showCatName val="0"/>
          <c:showSerName val="0"/>
          <c:showPercent val="0"/>
          <c:showBubbleSize val="0"/>
          <c:showLeaderLines val="1"/>
        </c:dLbls>
      </c:pie3DChart>
      <c:spPr>
        <a:noFill/>
        <a:ln w="24564">
          <a:noFill/>
        </a:ln>
      </c:spPr>
    </c:plotArea>
    <c:legend>
      <c:legendPos val="r"/>
      <c:legendEntry>
        <c:idx val="0"/>
        <c:txPr>
          <a:bodyPr rot="0" spcFirstLastPara="1" vertOverflow="ellipsis" vert="horz" wrap="square" anchor="ctr" anchorCtr="1"/>
          <a:lstStyle/>
          <a:p>
            <a:pPr>
              <a:defRPr sz="2418" b="0" i="0" u="none" strike="noStrike" kern="1200" baseline="0">
                <a:ln>
                  <a:solidFill>
                    <a:schemeClr val="tx1">
                      <a:lumMod val="95000"/>
                      <a:lumOff val="5000"/>
                    </a:schemeClr>
                  </a:solidFill>
                </a:ln>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18" b="0" i="0" u="none" strike="noStrike" kern="1200" baseline="0">
                <a:ln>
                  <a:solidFill>
                    <a:schemeClr val="tx1">
                      <a:lumMod val="95000"/>
                      <a:lumOff val="5000"/>
                    </a:schemeClr>
                  </a:solidFill>
                </a:ln>
                <a:solidFill>
                  <a:schemeClr val="dk1">
                    <a:lumMod val="75000"/>
                    <a:lumOff val="25000"/>
                  </a:schemeClr>
                </a:solidFill>
                <a:latin typeface="+mn-lt"/>
                <a:ea typeface="+mn-ea"/>
                <a:cs typeface="+mn-cs"/>
              </a:defRPr>
            </a:pPr>
            <a:endParaRPr lang="en-US"/>
          </a:p>
        </c:txPr>
      </c:legendEntry>
      <c:layout>
        <c:manualLayout>
          <c:xMode val="edge"/>
          <c:yMode val="edge"/>
          <c:x val="0.71215394478350436"/>
          <c:y val="0.25950318103440956"/>
          <c:w val="0.28784611787643305"/>
          <c:h val="0.4675638542754971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58" b="0" i="0" u="none" strike="noStrike" kern="1200" baseline="0">
              <a:ln>
                <a:solidFill>
                  <a:schemeClr val="tx1">
                    <a:lumMod val="95000"/>
                    <a:lumOff val="5000"/>
                  </a:schemeClr>
                </a:solidFill>
              </a:ln>
              <a:solidFill>
                <a:schemeClr val="dk1">
                  <a:lumMod val="75000"/>
                  <a:lumOff val="2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98A445-5558-4449-9DF3-8EEAEDD9389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E34A98F-C81B-5E43-B628-921FF4B5EC1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1DB1CED-BBCC-CC47-A076-726FEE660A1D}" type="datetimeFigureOut">
              <a:rPr lang="en-US" smtClean="0"/>
              <a:t>1/18/2020</a:t>
            </a:fld>
            <a:endParaRPr lang="en-US"/>
          </a:p>
        </p:txBody>
      </p:sp>
      <p:sp>
        <p:nvSpPr>
          <p:cNvPr id="4" name="Footer Placeholder 3">
            <a:extLst>
              <a:ext uri="{FF2B5EF4-FFF2-40B4-BE49-F238E27FC236}">
                <a16:creationId xmlns:a16="http://schemas.microsoft.com/office/drawing/2014/main" id="{2FF60DD8-5E58-8D4A-A979-73CD5394E1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A15FB1A-06FD-E345-910F-9E3110383C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FF81C4C-E9ED-B046-AA44-551BE7F59700}" type="slidenum">
              <a:rPr lang="en-US" smtClean="0"/>
              <a:t>‹#›</a:t>
            </a:fld>
            <a:endParaRPr lang="en-US"/>
          </a:p>
        </p:txBody>
      </p:sp>
    </p:spTree>
    <p:extLst>
      <p:ext uri="{BB962C8B-B14F-4D97-AF65-F5344CB8AC3E}">
        <p14:creationId xmlns:p14="http://schemas.microsoft.com/office/powerpoint/2010/main" val="2333025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463988-4FE8-2E4D-BB69-0AEF97854ADC}" type="datetimeFigureOut">
              <a:rPr lang="en-US" smtClean="0"/>
              <a:t>1/18/2020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2709317-7393-CE42-8571-143524D75DA5}" type="slidenum">
              <a:rPr lang="en-US" smtClean="0"/>
              <a:t>‹#›</a:t>
            </a:fld>
            <a:endParaRPr lang="en-US"/>
          </a:p>
        </p:txBody>
      </p:sp>
    </p:spTree>
    <p:extLst>
      <p:ext uri="{BB962C8B-B14F-4D97-AF65-F5344CB8AC3E}">
        <p14:creationId xmlns:p14="http://schemas.microsoft.com/office/powerpoint/2010/main" val="1488579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709317-7393-CE42-8571-143524D75DA5}" type="slidenum">
              <a:rPr lang="en-US" smtClean="0"/>
              <a:t>1</a:t>
            </a:fld>
            <a:endParaRPr lang="en-US"/>
          </a:p>
        </p:txBody>
      </p:sp>
    </p:spTree>
    <p:extLst>
      <p:ext uri="{BB962C8B-B14F-4D97-AF65-F5344CB8AC3E}">
        <p14:creationId xmlns:p14="http://schemas.microsoft.com/office/powerpoint/2010/main" val="339958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solidFill>
                  <a:prstClr val="black"/>
                </a:solidFill>
                <a:latin typeface="Arial" panose="020B0604020202020204" pitchFamily="34" charset="0"/>
                <a:ea typeface="ＭＳ Ｐゴシック" panose="020B0600070205080204" pitchFamily="34" charset="-128"/>
              </a:rPr>
              <a:t>The next value is about the internal communication and behavior with co-workers.</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rPr>
              <a:t>--Communicating clearly and tactfully; respecting diversity and differing viewpoints.</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rPr>
              <a:t>--Sharing resources – not being a resource hog. </a:t>
            </a:r>
          </a:p>
        </p:txBody>
      </p:sp>
      <p:sp>
        <p:nvSpPr>
          <p:cNvPr id="4" name="Slide Number Placeholder 3"/>
          <p:cNvSpPr>
            <a:spLocks noGrp="1"/>
          </p:cNvSpPr>
          <p:nvPr>
            <p:ph type="sldNum" sz="quarter" idx="10"/>
          </p:nvPr>
        </p:nvSpPr>
        <p:spPr/>
        <p:txBody>
          <a:bodyPr/>
          <a:lstStyle/>
          <a:p>
            <a:fld id="{B2709317-7393-CE42-8571-143524D75DA5}" type="slidenum">
              <a:rPr lang="en-US" smtClean="0"/>
              <a:t>13</a:t>
            </a:fld>
            <a:endParaRPr lang="en-US"/>
          </a:p>
        </p:txBody>
      </p:sp>
    </p:spTree>
    <p:extLst>
      <p:ext uri="{BB962C8B-B14F-4D97-AF65-F5344CB8AC3E}">
        <p14:creationId xmlns:p14="http://schemas.microsoft.com/office/powerpoint/2010/main" val="3117365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solidFill>
                  <a:prstClr val="black"/>
                </a:solidFill>
                <a:latin typeface="Arial" panose="020B0604020202020204" pitchFamily="34" charset="0"/>
                <a:ea typeface="ＭＳ Ｐゴシック" panose="020B0600070205080204" pitchFamily="34" charset="-128"/>
              </a:rPr>
              <a:t>This value covers all policy-related issues and gives us a place to mark policy violations and related conduct issues in the evaluation. </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rPr>
              <a:t>-Adhering to personnel policies and following confidentiality policies, FERPA, HIPAA, etc.</a:t>
            </a:r>
          </a:p>
          <a:p>
            <a:pPr defTabSz="931774">
              <a:defRPr/>
            </a:pPr>
            <a:r>
              <a:rPr lang="en-US" altLang="en-US" dirty="0">
                <a:solidFill>
                  <a:prstClr val="black"/>
                </a:solidFill>
                <a:latin typeface="Arial" panose="020B0604020202020204" pitchFamily="34" charset="0"/>
                <a:ea typeface="ＭＳ Ｐゴシック" panose="020B0600070205080204" pitchFamily="34" charset="-128"/>
              </a:rPr>
              <a:t>-Complying with department policies as well as industry standard practices or other external rules or regulations.</a:t>
            </a:r>
          </a:p>
          <a:p>
            <a:pPr defTabSz="931774">
              <a:defRPr/>
            </a:pPr>
            <a:r>
              <a:rPr lang="en-US" altLang="en-US" dirty="0">
                <a:solidFill>
                  <a:prstClr val="black"/>
                </a:solidFill>
                <a:latin typeface="Arial" panose="020B0604020202020204" pitchFamily="34" charset="0"/>
                <a:ea typeface="ＭＳ Ｐゴシック" panose="020B0600070205080204" pitchFamily="34" charset="-128"/>
              </a:rPr>
              <a:t>-Some areas of campus have a higher level of criticality with safety issues, such as the facilities and lab environments, so following those procedures.</a:t>
            </a:r>
          </a:p>
          <a:p>
            <a:pPr defTabSz="931774">
              <a:defRPr/>
            </a:pPr>
            <a:r>
              <a:rPr lang="en-US" altLang="en-US" dirty="0">
                <a:solidFill>
                  <a:prstClr val="black"/>
                </a:solidFill>
                <a:latin typeface="Arial" panose="020B0604020202020204" pitchFamily="34" charset="0"/>
                <a:ea typeface="ＭＳ Ｐゴシック" panose="020B0600070205080204" pitchFamily="34" charset="-128"/>
              </a:rPr>
              <a:t>-And the final bullet covers the rest of campus policies and resource maintenance, following IT security and use, proper use of university property and financial resources, etc.</a:t>
            </a:r>
          </a:p>
        </p:txBody>
      </p:sp>
      <p:sp>
        <p:nvSpPr>
          <p:cNvPr id="4" name="Slide Number Placeholder 3"/>
          <p:cNvSpPr>
            <a:spLocks noGrp="1"/>
          </p:cNvSpPr>
          <p:nvPr>
            <p:ph type="sldNum" sz="quarter" idx="10"/>
          </p:nvPr>
        </p:nvSpPr>
        <p:spPr/>
        <p:txBody>
          <a:bodyPr/>
          <a:lstStyle/>
          <a:p>
            <a:fld id="{B2709317-7393-CE42-8571-143524D75DA5}" type="slidenum">
              <a:rPr lang="en-US" smtClean="0"/>
              <a:t>14</a:t>
            </a:fld>
            <a:endParaRPr lang="en-US"/>
          </a:p>
        </p:txBody>
      </p:sp>
    </p:spTree>
    <p:extLst>
      <p:ext uri="{BB962C8B-B14F-4D97-AF65-F5344CB8AC3E}">
        <p14:creationId xmlns:p14="http://schemas.microsoft.com/office/powerpoint/2010/main" val="3789453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altLang="en-US" dirty="0">
                <a:solidFill>
                  <a:prstClr val="black"/>
                </a:solidFill>
                <a:latin typeface="Arial" panose="020B0604020202020204" pitchFamily="34" charset="0"/>
                <a:ea typeface="ＭＳ Ｐゴシック" panose="020B0600070205080204" pitchFamily="34" charset="-128"/>
              </a:rPr>
              <a:t>The last organizational value is for supervisors and covers four key indicators of appropriate supervision. Adequate stewardship of resources, setting goals, giving constructive feedback and taking corrective action as needed, and leading by example.</a:t>
            </a:r>
          </a:p>
        </p:txBody>
      </p:sp>
      <p:sp>
        <p:nvSpPr>
          <p:cNvPr id="4" name="Slide Number Placeholder 3"/>
          <p:cNvSpPr>
            <a:spLocks noGrp="1"/>
          </p:cNvSpPr>
          <p:nvPr>
            <p:ph type="sldNum" sz="quarter" idx="10"/>
          </p:nvPr>
        </p:nvSpPr>
        <p:spPr/>
        <p:txBody>
          <a:bodyPr/>
          <a:lstStyle/>
          <a:p>
            <a:fld id="{B2709317-7393-CE42-8571-143524D75DA5}" type="slidenum">
              <a:rPr lang="en-US" smtClean="0"/>
              <a:t>15</a:t>
            </a:fld>
            <a:endParaRPr lang="en-US"/>
          </a:p>
        </p:txBody>
      </p:sp>
    </p:spTree>
    <p:extLst>
      <p:ext uri="{BB962C8B-B14F-4D97-AF65-F5344CB8AC3E}">
        <p14:creationId xmlns:p14="http://schemas.microsoft.com/office/powerpoint/2010/main" val="3820011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solidFill>
                  <a:prstClr val="black"/>
                </a:solidFill>
                <a:latin typeface="Arial" panose="020B0604020202020204" pitchFamily="34" charset="0"/>
                <a:ea typeface="ＭＳ Ｐゴシック" panose="020B0600070205080204" pitchFamily="34" charset="-128"/>
              </a:rPr>
              <a:t>What we are looking for is 3-5 big ticket items for this performance cycle. They may be the 3-5 most critical items from the old work plan, if that makes sense to do. They could be new goals just for this performance cycle. For example, everyone in HR and Finance may have a goal of getting up to speed with People Admin before the end of the cycle. Since this is the first time in this policy, you can select three (3) critical items. </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rPr>
              <a:t>So, supervisors can set individual goals for employees, or team-wide goals, or there may be goals that everyone in the department or school may have in their work plan. Focus on the deliverables – what will the end product look like – you may have other documentation that gets into the details on the day-to-day aspects of the work. </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rPr>
              <a:t>Also give employees an idea of what level of performance is necessary for meeting, exceeding or not meeting expectations. For example, in the Development areas, there may be a goal of x amount of dollars to meet expectations, and then maybe a higher amount to exceed expectations.</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rPr>
              <a:t>During the work planning conferences with the employee, we recommend keeping the position description handy when talking with the employee, especially when discussing the organizational values so that if the employee has questions about how particular job duties will be assessed against the values, you have all the information available to help the discussion.</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rPr>
              <a:t>Again if you have good information on your current work plans, you don’t have to throw it out. If it is still useful information, keep using it; it just won’t be considered the official work plan but it can be a supplement to the work plan. Official policies or procedures can be a supplement. </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rPr>
              <a:t>Again, not everything will be captured in the work plan. Additional clarity can always be provided throughout the year as needed. Document it with an email. For example, “We spoke yesterday about the new requirements for salary reporting and agreed that due to the new expectations, the requests need to be submitted no later than the first Monday of the month rather than the second Monday.”</a:t>
            </a:r>
          </a:p>
        </p:txBody>
      </p:sp>
      <p:sp>
        <p:nvSpPr>
          <p:cNvPr id="4" name="Slide Number Placeholder 3"/>
          <p:cNvSpPr>
            <a:spLocks noGrp="1"/>
          </p:cNvSpPr>
          <p:nvPr>
            <p:ph type="sldNum" sz="quarter" idx="10"/>
          </p:nvPr>
        </p:nvSpPr>
        <p:spPr/>
        <p:txBody>
          <a:bodyPr/>
          <a:lstStyle/>
          <a:p>
            <a:fld id="{B2709317-7393-CE42-8571-143524D75DA5}" type="slidenum">
              <a:rPr lang="en-US" smtClean="0"/>
              <a:t>17</a:t>
            </a:fld>
            <a:endParaRPr lang="en-US"/>
          </a:p>
        </p:txBody>
      </p:sp>
    </p:spTree>
    <p:extLst>
      <p:ext uri="{BB962C8B-B14F-4D97-AF65-F5344CB8AC3E}">
        <p14:creationId xmlns:p14="http://schemas.microsoft.com/office/powerpoint/2010/main" val="1672866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Regardless of the position, use this smarter guideline to write a goal for your positions. </a:t>
            </a:r>
          </a:p>
        </p:txBody>
      </p:sp>
      <p:sp>
        <p:nvSpPr>
          <p:cNvPr id="4" name="Slide Number Placeholder 3"/>
          <p:cNvSpPr>
            <a:spLocks noGrp="1"/>
          </p:cNvSpPr>
          <p:nvPr>
            <p:ph type="sldNum" sz="quarter" idx="10"/>
          </p:nvPr>
        </p:nvSpPr>
        <p:spPr/>
        <p:txBody>
          <a:bodyPr/>
          <a:lstStyle/>
          <a:p>
            <a:fld id="{B2709317-7393-CE42-8571-143524D75DA5}" type="slidenum">
              <a:rPr lang="en-US" smtClean="0"/>
              <a:t>18</a:t>
            </a:fld>
            <a:endParaRPr lang="en-US"/>
          </a:p>
        </p:txBody>
      </p:sp>
    </p:spTree>
    <p:extLst>
      <p:ext uri="{BB962C8B-B14F-4D97-AF65-F5344CB8AC3E}">
        <p14:creationId xmlns:p14="http://schemas.microsoft.com/office/powerpoint/2010/main" val="283536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solidFill>
                  <a:prstClr val="black"/>
                </a:solidFill>
                <a:latin typeface="Arial" panose="020B0604020202020204" pitchFamily="34" charset="0"/>
                <a:ea typeface="ＭＳ Ｐゴシック" panose="020B0600070205080204" pitchFamily="34" charset="-128"/>
              </a:rPr>
              <a:t>There is space in the work plan document to list any activities for the performance cycle. </a:t>
            </a:r>
          </a:p>
          <a:p>
            <a:pPr defTabSz="931774">
              <a:defRPr/>
            </a:pPr>
            <a:r>
              <a:rPr lang="en-US" altLang="en-US" dirty="0">
                <a:solidFill>
                  <a:prstClr val="black"/>
                </a:solidFill>
                <a:latin typeface="Arial" panose="020B0604020202020204" pitchFamily="34" charset="0"/>
                <a:ea typeface="ＭＳ Ｐゴシック" panose="020B0600070205080204" pitchFamily="34" charset="-128"/>
              </a:rPr>
              <a:t>Development goals are not required, however, we are an institution of higher learning, so it is recommended/expected that each employee has at least one development activity over a 12-month period.</a:t>
            </a:r>
          </a:p>
        </p:txBody>
      </p:sp>
      <p:sp>
        <p:nvSpPr>
          <p:cNvPr id="4" name="Slide Number Placeholder 3"/>
          <p:cNvSpPr>
            <a:spLocks noGrp="1"/>
          </p:cNvSpPr>
          <p:nvPr>
            <p:ph type="sldNum" sz="quarter" idx="10"/>
          </p:nvPr>
        </p:nvSpPr>
        <p:spPr/>
        <p:txBody>
          <a:bodyPr/>
          <a:lstStyle/>
          <a:p>
            <a:fld id="{B2709317-7393-CE42-8571-143524D75DA5}" type="slidenum">
              <a:rPr lang="en-US" smtClean="0"/>
              <a:t>23</a:t>
            </a:fld>
            <a:endParaRPr lang="en-US"/>
          </a:p>
        </p:txBody>
      </p:sp>
    </p:spTree>
    <p:extLst>
      <p:ext uri="{BB962C8B-B14F-4D97-AF65-F5344CB8AC3E}">
        <p14:creationId xmlns:p14="http://schemas.microsoft.com/office/powerpoint/2010/main" val="733684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altLang="en-US" dirty="0">
                <a:solidFill>
                  <a:prstClr val="black"/>
                </a:solidFill>
                <a:latin typeface="Arial" panose="020B0604020202020204" pitchFamily="34" charset="0"/>
                <a:ea typeface="ＭＳ Ｐゴシック" panose="020B0600070205080204" pitchFamily="34" charset="-128"/>
              </a:rPr>
              <a:t>This is the same as a Performance Improvement Plan, going forward we will be calling it that.  </a:t>
            </a:r>
          </a:p>
          <a:p>
            <a:pPr defTabSz="949478">
              <a:defRPr/>
            </a:pPr>
            <a:r>
              <a:rPr lang="en-US" altLang="en-US" dirty="0">
                <a:solidFill>
                  <a:prstClr val="black"/>
                </a:solidFill>
                <a:latin typeface="Arial" panose="020B0604020202020204" pitchFamily="34" charset="0"/>
                <a:ea typeface="ＭＳ Ｐゴシック" panose="020B0600070205080204" pitchFamily="34" charset="-128"/>
              </a:rPr>
              <a:t>Development goals are required as part of the corrective action plan if the employee received does not meet expectations on their last appraisal. The goals would be whatever corrective action has been determined to happen in order to correct the deficiencies. Development goals may also be required in order for the employee to maintain skillsets necessary for the position.</a:t>
            </a:r>
          </a:p>
          <a:p>
            <a:pPr defTabSz="931774">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B2709317-7393-CE42-8571-143524D75DA5}" type="slidenum">
              <a:rPr lang="en-US" smtClean="0"/>
              <a:t>25</a:t>
            </a:fld>
            <a:endParaRPr lang="en-US"/>
          </a:p>
        </p:txBody>
      </p:sp>
    </p:spTree>
    <p:extLst>
      <p:ext uri="{BB962C8B-B14F-4D97-AF65-F5344CB8AC3E}">
        <p14:creationId xmlns:p14="http://schemas.microsoft.com/office/powerpoint/2010/main" val="2305124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solidFill>
                  <a:prstClr val="black"/>
                </a:solidFill>
                <a:latin typeface="Arial" panose="020B0604020202020204" pitchFamily="34" charset="0"/>
                <a:ea typeface="ＭＳ Ｐゴシック" panose="020B0600070205080204" pitchFamily="34" charset="-128"/>
              </a:rPr>
              <a:t>Departments may set earlier deadlines in order to give time to the second-level supervisor to review before giving to the employee by the end of May, so you should plan to start your review gathering and writing by late April and have your final draft done by Mid-May.</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rPr>
              <a:t>The second-level supervisor is responsible for consistency across supervisors and to give a second look on clarity and supportability of the comments and ratings. Immediate supervisor, it is to your advantage to be sure that your supervisor is on board with you and the </a:t>
            </a:r>
            <a:r>
              <a:rPr lang="en-US" altLang="en-US" dirty="0" err="1">
                <a:solidFill>
                  <a:prstClr val="black"/>
                </a:solidFill>
                <a:latin typeface="Arial" panose="020B0604020202020204" pitchFamily="34" charset="0"/>
                <a:ea typeface="ＭＳ Ｐゴシック" panose="020B0600070205080204" pitchFamily="34" charset="-128"/>
              </a:rPr>
              <a:t>eval</a:t>
            </a:r>
            <a:r>
              <a:rPr lang="en-US" altLang="en-US" dirty="0">
                <a:solidFill>
                  <a:prstClr val="black"/>
                </a:solidFill>
                <a:latin typeface="Arial" panose="020B0604020202020204" pitchFamily="34" charset="0"/>
                <a:ea typeface="ＭＳ Ｐゴシック" panose="020B0600070205080204" pitchFamily="34" charset="-128"/>
              </a:rPr>
              <a:t> before you give it to the employee.</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rPr>
              <a:t>The performance cycle is 12 months, so you are evaluating 12 months of work, not just what happened yesterday or last week. So you can discuss things like, work was much stronger in a particular area the first half of the year (maybe EE (VG)  and not as strong the second half of the year (maybe ME level), (Good) so the overall rating should reflect the composite of the two.</a:t>
            </a:r>
          </a:p>
        </p:txBody>
      </p:sp>
      <p:sp>
        <p:nvSpPr>
          <p:cNvPr id="4" name="Slide Number Placeholder 3"/>
          <p:cNvSpPr>
            <a:spLocks noGrp="1"/>
          </p:cNvSpPr>
          <p:nvPr>
            <p:ph type="sldNum" sz="quarter" idx="10"/>
          </p:nvPr>
        </p:nvSpPr>
        <p:spPr/>
        <p:txBody>
          <a:bodyPr/>
          <a:lstStyle/>
          <a:p>
            <a:fld id="{B2709317-7393-CE42-8571-143524D75DA5}" type="slidenum">
              <a:rPr lang="en-US" smtClean="0"/>
              <a:t>28</a:t>
            </a:fld>
            <a:endParaRPr lang="en-US"/>
          </a:p>
        </p:txBody>
      </p:sp>
    </p:spTree>
    <p:extLst>
      <p:ext uri="{BB962C8B-B14F-4D97-AF65-F5344CB8AC3E}">
        <p14:creationId xmlns:p14="http://schemas.microsoft.com/office/powerpoint/2010/main" val="1008799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9697">
              <a:defRPr/>
            </a:pPr>
            <a:r>
              <a:rPr lang="en-US" altLang="en-US" dirty="0">
                <a:solidFill>
                  <a:prstClr val="black"/>
                </a:solidFill>
                <a:latin typeface="Arial" panose="020B0604020202020204" pitchFamily="34" charset="0"/>
                <a:ea typeface="ＭＳ Ｐゴシック" panose="020B0600070205080204" pitchFamily="34" charset="-128"/>
              </a:rPr>
              <a:t>Due to the space available on the form, you can skew your comments to the issues that are above or below the ME (Good) level. For items that meet the expectation (“GOOD”) you can make a brief comment that expectations as noted in work plan were met. Since that info is right there, you don’t have to repeat it. So, focus on what was above bar and below bar in the written comments.</a:t>
            </a:r>
            <a:r>
              <a:rPr lang="en-US" altLang="en-US" sz="2400" dirty="0">
                <a:solidFill>
                  <a:prstClr val="black"/>
                </a:solidFill>
                <a:latin typeface="Franklin Gothic Medium" panose="020B0603020102020204" pitchFamily="34" charset="0"/>
                <a:ea typeface="ＭＳ Ｐゴシック" panose="020B0600070205080204" pitchFamily="34" charset="-128"/>
              </a:rPr>
              <a:t> Ask yourself: What specifically is driving this rating?</a:t>
            </a:r>
          </a:p>
        </p:txBody>
      </p:sp>
      <p:sp>
        <p:nvSpPr>
          <p:cNvPr id="4" name="Slide Number Placeholder 3"/>
          <p:cNvSpPr>
            <a:spLocks noGrp="1"/>
          </p:cNvSpPr>
          <p:nvPr>
            <p:ph type="sldNum" sz="quarter" idx="10"/>
          </p:nvPr>
        </p:nvSpPr>
        <p:spPr/>
        <p:txBody>
          <a:bodyPr/>
          <a:lstStyle/>
          <a:p>
            <a:fld id="{B2709317-7393-CE42-8571-143524D75DA5}" type="slidenum">
              <a:rPr lang="en-US" smtClean="0"/>
              <a:t>29</a:t>
            </a:fld>
            <a:endParaRPr lang="en-US"/>
          </a:p>
        </p:txBody>
      </p:sp>
    </p:spTree>
    <p:extLst>
      <p:ext uri="{BB962C8B-B14F-4D97-AF65-F5344CB8AC3E}">
        <p14:creationId xmlns:p14="http://schemas.microsoft.com/office/powerpoint/2010/main" val="2014101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solidFill>
                  <a:prstClr val="black"/>
                </a:solidFill>
                <a:latin typeface="Arial" panose="020B0604020202020204" pitchFamily="34" charset="0"/>
                <a:ea typeface="ＭＳ Ｐゴシック" panose="020B0600070205080204" pitchFamily="34" charset="-128"/>
              </a:rPr>
              <a:t>Look at it like this: if you had to go through all the formal processes to issue an action which, a diverted your time and energy away from other work to be completed, then the employee has failed to meet expectations at least for that function.</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rPr>
              <a:t>Conversely, if you’ve been having continued conversation with an employee about sub-Good performance and that’s been going on and documented for more than six months, then you need to formalize that with a disciplinary action.</a:t>
            </a:r>
          </a:p>
        </p:txBody>
      </p:sp>
      <p:sp>
        <p:nvSpPr>
          <p:cNvPr id="4" name="Slide Number Placeholder 3"/>
          <p:cNvSpPr>
            <a:spLocks noGrp="1"/>
          </p:cNvSpPr>
          <p:nvPr>
            <p:ph type="sldNum" sz="quarter" idx="10"/>
          </p:nvPr>
        </p:nvSpPr>
        <p:spPr/>
        <p:txBody>
          <a:bodyPr/>
          <a:lstStyle/>
          <a:p>
            <a:fld id="{B2709317-7393-CE42-8571-143524D75DA5}" type="slidenum">
              <a:rPr lang="en-US" smtClean="0"/>
              <a:t>30</a:t>
            </a:fld>
            <a:endParaRPr lang="en-US"/>
          </a:p>
        </p:txBody>
      </p:sp>
    </p:spTree>
    <p:extLst>
      <p:ext uri="{BB962C8B-B14F-4D97-AF65-F5344CB8AC3E}">
        <p14:creationId xmlns:p14="http://schemas.microsoft.com/office/powerpoint/2010/main" val="1261456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latin typeface="Arial" panose="020B0604020202020204" pitchFamily="34" charset="0"/>
                <a:cs typeface="Arial" panose="020B0604020202020204" pitchFamily="34" charset="0"/>
              </a:rPr>
              <a:t>Roles</a:t>
            </a:r>
            <a:r>
              <a:rPr lang="en-US" baseline="0" dirty="0" smtClean="0">
                <a:solidFill>
                  <a:srgbClr val="000000"/>
                </a:solidFill>
                <a:latin typeface="Arial" panose="020B0604020202020204" pitchFamily="34" charset="0"/>
                <a:cs typeface="Arial" panose="020B0604020202020204" pitchFamily="34" charset="0"/>
              </a:rPr>
              <a:t> &amp; Responsibilities.</a:t>
            </a:r>
          </a:p>
          <a:p>
            <a:endParaRPr lang="en-US" baseline="0" dirty="0" smtClean="0">
              <a:solidFill>
                <a:srgbClr val="000000"/>
              </a:solidFill>
              <a:latin typeface="Arial" panose="020B0604020202020204" pitchFamily="34" charset="0"/>
              <a:cs typeface="Arial" panose="020B0604020202020204" pitchFamily="34" charset="0"/>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It is important that the employee is active in the process. The supervisor drives the process, but the employee can’t just sit back and be passive. The employee has to take ownership of their own work. Employees have to ask questions to make sure they have clarity, keep their supervisor informed when they are having difficulties. </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Again, for the supervisor, it’s the clarity and honest as we’ve mentioned before. It’s also important to invest your energy upfront, to spend time crafting your expectations in the work plan and addressing issues as they come up. Example of the 10year Outstanding employee that you want to fire. Short-term pain for the long-term gain.</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The second-level supervisor is responsible for reviewing the documents prior to distribution to employees in order to ensure consistency in the ratings not only all the ratings given by one supervisor but that the ratings across multiple supervisors also remain consistent, so that one supervisor isn’t giving out Goods for work at the same levels as employees reporting to a different supervisor but getting </a:t>
            </a:r>
            <a:r>
              <a:rPr lang="en-US" altLang="en-US" dirty="0" err="1">
                <a:solidFill>
                  <a:prstClr val="black"/>
                </a:solidFill>
                <a:latin typeface="Arial" panose="020B0604020202020204" pitchFamily="34" charset="0"/>
                <a:ea typeface="ＭＳ Ｐゴシック" panose="020B0600070205080204" pitchFamily="34" charset="-128"/>
                <a:cs typeface="Arial" panose="020B0604020202020204" pitchFamily="34" charset="0"/>
              </a:rPr>
              <a:t>Outstandings</a:t>
            </a: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Same goes for the 3-rd level supervisor.</a:t>
            </a:r>
          </a:p>
        </p:txBody>
      </p:sp>
      <p:sp>
        <p:nvSpPr>
          <p:cNvPr id="4" name="Slide Number Placeholder 3"/>
          <p:cNvSpPr>
            <a:spLocks noGrp="1"/>
          </p:cNvSpPr>
          <p:nvPr>
            <p:ph type="sldNum" sz="quarter" idx="10"/>
          </p:nvPr>
        </p:nvSpPr>
        <p:spPr/>
        <p:txBody>
          <a:bodyPr/>
          <a:lstStyle/>
          <a:p>
            <a:fld id="{B2709317-7393-CE42-8571-143524D75DA5}" type="slidenum">
              <a:rPr lang="en-US" smtClean="0"/>
              <a:t>2</a:t>
            </a:fld>
            <a:endParaRPr lang="en-US"/>
          </a:p>
        </p:txBody>
      </p:sp>
    </p:spTree>
    <p:extLst>
      <p:ext uri="{BB962C8B-B14F-4D97-AF65-F5344CB8AC3E}">
        <p14:creationId xmlns:p14="http://schemas.microsoft.com/office/powerpoint/2010/main" val="71467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solidFill>
                  <a:prstClr val="black"/>
                </a:solidFill>
                <a:latin typeface="Arial" panose="020B0604020202020204" pitchFamily="34" charset="0"/>
                <a:ea typeface="ＭＳ Ｐゴシック" panose="020B0600070205080204" pitchFamily="34" charset="-128"/>
              </a:rPr>
              <a:t>These are the various cycles you will need to adhere to. If an employee is transferring from your department, complete the review, interview, etc. and send it to the new supervisor. </a:t>
            </a:r>
          </a:p>
        </p:txBody>
      </p:sp>
      <p:sp>
        <p:nvSpPr>
          <p:cNvPr id="4" name="Slide Number Placeholder 3"/>
          <p:cNvSpPr>
            <a:spLocks noGrp="1"/>
          </p:cNvSpPr>
          <p:nvPr>
            <p:ph type="sldNum" sz="quarter" idx="10"/>
          </p:nvPr>
        </p:nvSpPr>
        <p:spPr/>
        <p:txBody>
          <a:bodyPr/>
          <a:lstStyle/>
          <a:p>
            <a:fld id="{B2709317-7393-CE42-8571-143524D75DA5}" type="slidenum">
              <a:rPr lang="en-US" smtClean="0"/>
              <a:t>32</a:t>
            </a:fld>
            <a:endParaRPr lang="en-US"/>
          </a:p>
        </p:txBody>
      </p:sp>
    </p:spTree>
    <p:extLst>
      <p:ext uri="{BB962C8B-B14F-4D97-AF65-F5344CB8AC3E}">
        <p14:creationId xmlns:p14="http://schemas.microsoft.com/office/powerpoint/2010/main" val="3042326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There is a consequence if you as manager/supervisor do not complete an evaluation. If the immediate supervisor needs to complete it and the immediate supervisors evaluation will have a negative evaluation for failure to complete the evaluation. </a:t>
            </a:r>
          </a:p>
        </p:txBody>
      </p:sp>
      <p:sp>
        <p:nvSpPr>
          <p:cNvPr id="4" name="Slide Number Placeholder 3"/>
          <p:cNvSpPr>
            <a:spLocks noGrp="1"/>
          </p:cNvSpPr>
          <p:nvPr>
            <p:ph type="sldNum" sz="quarter" idx="10"/>
          </p:nvPr>
        </p:nvSpPr>
        <p:spPr/>
        <p:txBody>
          <a:bodyPr/>
          <a:lstStyle/>
          <a:p>
            <a:fld id="{B2709317-7393-CE42-8571-143524D75DA5}" type="slidenum">
              <a:rPr lang="en-US" smtClean="0"/>
              <a:t>36</a:t>
            </a:fld>
            <a:endParaRPr lang="en-US"/>
          </a:p>
        </p:txBody>
      </p:sp>
    </p:spTree>
    <p:extLst>
      <p:ext uri="{BB962C8B-B14F-4D97-AF65-F5344CB8AC3E}">
        <p14:creationId xmlns:p14="http://schemas.microsoft.com/office/powerpoint/2010/main" val="3031457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Roles &amp; Responsibilities. </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It is important that the employee is active in the process. The supervisor drives the process, but the employee can’t just sit back and be passive. The employee has to take ownership of their own work. Employees have to ask questions to make sure they have clarity, keep their supervisor informed when they are having difficulties. </a:t>
            </a:r>
          </a:p>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It’s also important to invest your energy upfront, to spend time crafting your expectations in the work plan and addressing issues as they come up. For example, you have a 10 year Outstanding (EE) employee that you want to fire. It will be hard to do that if you have no work plan, and conferences addressing issues as they came up. The purpose of a Performance Improvement plan is to give the employee the opportunity to know what is wrong and how to correct the poor performance. </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The second-level supervisor is responsible for reviewing the documents prior to distribution to employees in order to ensure consistency in the ratings not only all the ratings given by one supervisor but that the ratings across multiple supervisors also remain consistent, so that one supervisor isn’t giving out all meeting expectations for work at the same levels as employees reporting to a different supervisor but getting exceeds expectations.  </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Same goes for the 3-rd level supervisor.</a:t>
            </a:r>
          </a:p>
        </p:txBody>
      </p:sp>
      <p:sp>
        <p:nvSpPr>
          <p:cNvPr id="4" name="Slide Number Placeholder 3"/>
          <p:cNvSpPr>
            <a:spLocks noGrp="1"/>
          </p:cNvSpPr>
          <p:nvPr>
            <p:ph type="sldNum" sz="quarter" idx="10"/>
          </p:nvPr>
        </p:nvSpPr>
        <p:spPr/>
        <p:txBody>
          <a:bodyPr/>
          <a:lstStyle/>
          <a:p>
            <a:fld id="{B2709317-7393-CE42-8571-143524D75DA5}" type="slidenum">
              <a:rPr lang="en-US" smtClean="0"/>
              <a:t>4</a:t>
            </a:fld>
            <a:endParaRPr lang="en-US"/>
          </a:p>
        </p:txBody>
      </p:sp>
    </p:spTree>
    <p:extLst>
      <p:ext uri="{BB962C8B-B14F-4D97-AF65-F5344CB8AC3E}">
        <p14:creationId xmlns:p14="http://schemas.microsoft.com/office/powerpoint/2010/main" val="193315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93">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Next we want to talk about re-setting expectations. Due to the changes in the program, employees are going to be rated on aspects of their work that they haven’t been rated on previously or at least not with these specific categories. When we speak with the employees, we will emphasize that their supervisors may have to change some expectations but they aren’t changing expectations just for the sake of it. </a:t>
            </a:r>
          </a:p>
          <a:p>
            <a:pPr defTabSz="932993">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32993">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Over time, things change – budget, staffing, technology, etc. and these changes can have an affect on the positions classification and or the performance expectations. So, every once in a while, the supervisor needs to step back and decide if the current expectations are truly meeting the current business needs, or are they set too high, or set too low. We call this a recalibration, with a goal to re-establish what Good means, what meeting expectations for the business needs means.</a:t>
            </a:r>
          </a:p>
          <a:p>
            <a:pPr defTabSz="932993">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32993">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Meeting expectations is the “Good” of the old process. Good simply means, according to the state, doing a “good job”.  </a:t>
            </a:r>
          </a:p>
        </p:txBody>
      </p:sp>
      <p:sp>
        <p:nvSpPr>
          <p:cNvPr id="4" name="Slide Number Placeholder 3"/>
          <p:cNvSpPr>
            <a:spLocks noGrp="1"/>
          </p:cNvSpPr>
          <p:nvPr>
            <p:ph type="sldNum" sz="quarter" idx="10"/>
          </p:nvPr>
        </p:nvSpPr>
        <p:spPr/>
        <p:txBody>
          <a:bodyPr/>
          <a:lstStyle/>
          <a:p>
            <a:fld id="{B2709317-7393-CE42-8571-143524D75DA5}" type="slidenum">
              <a:rPr lang="en-US" smtClean="0"/>
              <a:t>5</a:t>
            </a:fld>
            <a:endParaRPr lang="en-US"/>
          </a:p>
        </p:txBody>
      </p:sp>
    </p:spTree>
    <p:extLst>
      <p:ext uri="{BB962C8B-B14F-4D97-AF65-F5344CB8AC3E}">
        <p14:creationId xmlns:p14="http://schemas.microsoft.com/office/powerpoint/2010/main" val="3937184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The work plan has a list of actions that are needed to be performed but they all may not necessarily get spelled out in a work plan (otherwise the work plan would be a hundred pages long). You will meet to think </a:t>
            </a:r>
            <a:r>
              <a:rPr lang="en-US" altLang="en-US" dirty="0" smtClean="0">
                <a:solidFill>
                  <a:prstClr val="black"/>
                </a:solidFill>
                <a:latin typeface="Arial" panose="020B0604020202020204" pitchFamily="34" charset="0"/>
                <a:ea typeface="ＭＳ Ｐゴシック" panose="020B0600070205080204" pitchFamily="34" charset="-128"/>
                <a:cs typeface="Arial" panose="020B0604020202020204" pitchFamily="34" charset="0"/>
              </a:rPr>
              <a:t>through </a:t>
            </a: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the aspects that are most significant to you as a supervisor that you may want to articulate in the work plan or in conversation with the employee.</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Timely: It gets done by the deadline. Good.  If it doesn’t get done on time, then that’s a problem. Especially if it never gets done. Or, It gets done a few days in advance. Maybe that’s Very Good. It gets done a week in advance or as soon as it comes up; dust never gets a chance to settle on it. Maybe that’s outstanding. </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Quantity: In this case, you’d be expected to get all essential actions done by the deadline to get a good. There’s less wiggle room there. What might happen if you don’t get an action entered? (someone might not get paid). Or, getting all the necessary items entered AND entering a few others for the next cycle might push the rating up. </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Accuracy: Well, it got done on time and was entered accurately. Maybe the rare occasion of an </a:t>
            </a:r>
            <a:r>
              <a:rPr lang="en-US" altLang="en-US" dirty="0" err="1">
                <a:solidFill>
                  <a:prstClr val="black"/>
                </a:solidFill>
                <a:latin typeface="Arial" panose="020B0604020202020204" pitchFamily="34" charset="0"/>
                <a:ea typeface="ＭＳ Ｐゴシック" panose="020B0600070205080204" pitchFamily="34" charset="-128"/>
                <a:cs typeface="Arial" panose="020B0604020202020204" pitchFamily="34" charset="0"/>
              </a:rPr>
              <a:t>oopsy</a:t>
            </a: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  OR, it was entered on time, but it had significant errors in it that had to be corrected. Even worse if those errors resulted in someone not getting paid correctly or at all.  Or, not only was it accurate, but the employee was proactive in anticipating errors, checking things well in advance of the deadlines so that all the information is ready to go without having to hunt it all down at the last minute.</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Autonomy.  Employee got it done him or herself as expected. Or, well, the employee got it done maybe even on time, but only because they spent several hours on the phone asking the help desk (or asking you or a colleague) how to do it.  You have to make a distinction between a real problem and an employee who asks the same questions every biweekly and has to be hand-held throughout to get the work done. This is a drain on time and effort that could or should be spent doing other things (for both the employee and whoever is helping). Or, employee takes ownership of the work, anticipates problems, takes the lead on following through on any open issues (owning the work) and follows-up with parties regarding the outcome so that the basic expectation is completed on time.</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Manner: Well, it got done, even on time, but it was a nightmare for everyone involved. The employee pounded on people’s desks demanding their information, “you get me your form by the end of today or you aren’t getting paid and that’s that”.  Compared to the person who explains what they need, why or how to get it, what’s the best time for you to get this to me, a kinder gentler approach. Sometimes you have to be firm, but there is a difference between being firm and being nasty, especially if the person who is receiving the brunt of it didn’t really do anything wrong. (I want to point out here, bullying and intimidation violates the policy and the law depending on the severity and consistency) Micromanaging- an employee should be able to come to you to ask questions and receive help even among workers. </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So, all of these together affect how one might be rated for this function. Not all of these items need to be worked in detail into the actual language of the principal function, otherwise, the work plan would be a hundred pages long. So, you need to decide as the supervisor which aspects are the most significant markers for you in determining the rating, and those should be discussed in the work planning conference with the employee or whenever those issues come up throughout the performance cycle.</a:t>
            </a:r>
          </a:p>
          <a:p>
            <a:pPr defTabSz="931774">
              <a:defRPr/>
            </a:pPr>
            <a:endParaRPr lang="en-US" dirty="0">
              <a:solidFill>
                <a:prstClr val="black"/>
              </a:solidFill>
              <a:latin typeface="Arial" panose="020B0604020202020204" pitchFamily="34" charset="0"/>
              <a:cs typeface="Arial" panose="020B0604020202020204" pitchFamily="34" charset="0"/>
            </a:endParaRPr>
          </a:p>
          <a:p>
            <a:pPr defTabSz="931774">
              <a:defRPr/>
            </a:pPr>
            <a:r>
              <a:rPr lang="en-US" dirty="0">
                <a:solidFill>
                  <a:prstClr val="black"/>
                </a:solidFill>
                <a:latin typeface="Arial" panose="020B0604020202020204" pitchFamily="34" charset="0"/>
                <a:cs typeface="Arial" panose="020B0604020202020204" pitchFamily="34" charset="0"/>
              </a:rPr>
              <a:t>Because this is a new process, the policy says you have up to 5 actions to be evaluated but this year you will only have to come up with 3 to make it easier for you and until you are comfortable with the new process. </a:t>
            </a:r>
          </a:p>
          <a:p>
            <a:pPr defTabSz="931774">
              <a:defRPr/>
            </a:pPr>
            <a:endParaRPr lang="en-US" dirty="0">
              <a:solidFill>
                <a:prstClr val="black"/>
              </a:solidFill>
              <a:latin typeface="Arial" panose="020B0604020202020204" pitchFamily="34" charset="0"/>
              <a:cs typeface="Arial" panose="020B0604020202020204" pitchFamily="34" charset="0"/>
            </a:endParaRPr>
          </a:p>
          <a:p>
            <a:pPr defTabSz="931774">
              <a:defRPr/>
            </a:pPr>
            <a:r>
              <a:rPr lang="en-US" dirty="0">
                <a:solidFill>
                  <a:prstClr val="black"/>
                </a:solidFill>
                <a:latin typeface="Arial" panose="020B0604020202020204" pitchFamily="34" charset="0"/>
                <a:cs typeface="Arial" panose="020B0604020202020204" pitchFamily="34" charset="0"/>
              </a:rPr>
              <a:t>Summary – 1) Align performance expectations , ratings and current business needs (“meeting expectations”) </a:t>
            </a:r>
          </a:p>
          <a:p>
            <a:pPr defTabSz="931774">
              <a:defRPr/>
            </a:pPr>
            <a:r>
              <a:rPr lang="en-US" dirty="0">
                <a:solidFill>
                  <a:prstClr val="black"/>
                </a:solidFill>
                <a:latin typeface="Arial" panose="020B0604020202020204" pitchFamily="34" charset="0"/>
                <a:cs typeface="Arial" panose="020B0604020202020204" pitchFamily="34" charset="0"/>
              </a:rPr>
              <a:t>                    2) Clarify distinctions between what you need. (“meeting”) and what you want (“exceeding”) </a:t>
            </a:r>
          </a:p>
        </p:txBody>
      </p:sp>
      <p:sp>
        <p:nvSpPr>
          <p:cNvPr id="4" name="Slide Number Placeholder 3"/>
          <p:cNvSpPr>
            <a:spLocks noGrp="1"/>
          </p:cNvSpPr>
          <p:nvPr>
            <p:ph type="sldNum" sz="quarter" idx="10"/>
          </p:nvPr>
        </p:nvSpPr>
        <p:spPr/>
        <p:txBody>
          <a:bodyPr/>
          <a:lstStyle/>
          <a:p>
            <a:fld id="{B2709317-7393-CE42-8571-143524D75DA5}" type="slidenum">
              <a:rPr lang="en-US" smtClean="0"/>
              <a:t>6</a:t>
            </a:fld>
            <a:endParaRPr lang="en-US"/>
          </a:p>
        </p:txBody>
      </p:sp>
    </p:spTree>
    <p:extLst>
      <p:ext uri="{BB962C8B-B14F-4D97-AF65-F5344CB8AC3E}">
        <p14:creationId xmlns:p14="http://schemas.microsoft.com/office/powerpoint/2010/main" val="3602844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The individual goals will weigh 50% and the institutional goals will weigh 50% for a total of 100% rating. Each goal will be weighted in each category to equal 50%. A goal cannot be less than 5%. </a:t>
            </a:r>
          </a:p>
        </p:txBody>
      </p:sp>
      <p:sp>
        <p:nvSpPr>
          <p:cNvPr id="4" name="Slide Number Placeholder 3"/>
          <p:cNvSpPr>
            <a:spLocks noGrp="1"/>
          </p:cNvSpPr>
          <p:nvPr>
            <p:ph type="sldNum" sz="quarter" idx="10"/>
          </p:nvPr>
        </p:nvSpPr>
        <p:spPr/>
        <p:txBody>
          <a:bodyPr/>
          <a:lstStyle/>
          <a:p>
            <a:fld id="{B2709317-7393-CE42-8571-143524D75DA5}" type="slidenum">
              <a:rPr lang="en-US" smtClean="0"/>
              <a:t>7</a:t>
            </a:fld>
            <a:endParaRPr lang="en-US"/>
          </a:p>
        </p:txBody>
      </p:sp>
    </p:spTree>
    <p:extLst>
      <p:ext uri="{BB962C8B-B14F-4D97-AF65-F5344CB8AC3E}">
        <p14:creationId xmlns:p14="http://schemas.microsoft.com/office/powerpoint/2010/main" val="3271290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The first category was about the work product – this organization value is about the process by which the employee produces that product, their task management.</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Core to this is producing the right volume by the established deadlines. Again, getting it done by deadline does not exceed expectation; it meets the expectation.</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At the good level, we also expect that the employee can do basic juggling of their duties and priorities and make adjustments and new things come up. And, if they are not sure what to do, then they need to communicate with their supervisors to clarify priorities. I’m juggling 10 balls and I need to know which ones you want first. If there are roadblocks to getting work done, then it is the responsibility of the employee to keep the supervisor informed so that if adjustments or intervention need to occur, there is time to do that.</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The last bullet gets toward the rowboat scenario. Functioning at the good level means that the employee should not need a lot of oversight or assistance in completing the work assigned for them to do. Everybody gets swamped now and then, everyone needs a little help now and then, but it shouldn’t become the standard practice that someone has to bail out the employee at the last minute to meet the deadlines. That causes drag on the organization.</a:t>
            </a:r>
          </a:p>
        </p:txBody>
      </p:sp>
      <p:sp>
        <p:nvSpPr>
          <p:cNvPr id="4" name="Slide Number Placeholder 3"/>
          <p:cNvSpPr>
            <a:spLocks noGrp="1"/>
          </p:cNvSpPr>
          <p:nvPr>
            <p:ph type="sldNum" sz="quarter" idx="10"/>
          </p:nvPr>
        </p:nvSpPr>
        <p:spPr/>
        <p:txBody>
          <a:bodyPr/>
          <a:lstStyle/>
          <a:p>
            <a:fld id="{B2709317-7393-CE42-8571-143524D75DA5}" type="slidenum">
              <a:rPr lang="en-US" smtClean="0"/>
              <a:t>10</a:t>
            </a:fld>
            <a:endParaRPr lang="en-US"/>
          </a:p>
        </p:txBody>
      </p:sp>
    </p:spTree>
    <p:extLst>
      <p:ext uri="{BB962C8B-B14F-4D97-AF65-F5344CB8AC3E}">
        <p14:creationId xmlns:p14="http://schemas.microsoft.com/office/powerpoint/2010/main" val="1132383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solidFill>
                  <a:prstClr val="black"/>
                </a:solidFill>
                <a:latin typeface="Arial" panose="020B0604020202020204" pitchFamily="34" charset="0"/>
                <a:ea typeface="ＭＳ Ｐゴシック" panose="020B0600070205080204" pitchFamily="34" charset="-128"/>
              </a:rPr>
              <a:t>The first category was about the work product – this organization value is about the process by which the employee produces that product, their task management.</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rPr>
              <a:t>Core to this is producing the right volume by the established deadlines. Again, getting it done by deadline does not exceed expectation; it meets the expectation.</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rPr>
              <a:t>At the good level, we also expect that the employee can do basic juggling of their duties and priorities and make adjustments and new things come up. And, if they are not sure what to do, then they need to communicate with their supervisors to clarify priorities. I’m juggling 10 balls and I need to know which ones you want first. If there are roadblocks to getting work done, then it is the responsibility of the employee to keep the supervisor informed so that if adjustments or intervention need to occur, there is time to do that.</a:t>
            </a:r>
          </a:p>
          <a:p>
            <a:pPr defTabSz="931774">
              <a:defRPr/>
            </a:pPr>
            <a:endParaRPr lang="en-US" altLang="en-US" dirty="0">
              <a:solidFill>
                <a:prstClr val="black"/>
              </a:solidFill>
              <a:latin typeface="Arial" panose="020B0604020202020204" pitchFamily="34" charset="0"/>
              <a:ea typeface="ＭＳ Ｐゴシック" panose="020B0600070205080204" pitchFamily="34" charset="-128"/>
            </a:endParaRPr>
          </a:p>
          <a:p>
            <a:pPr defTabSz="931774">
              <a:defRPr/>
            </a:pPr>
            <a:r>
              <a:rPr lang="en-US" altLang="en-US" dirty="0">
                <a:solidFill>
                  <a:prstClr val="black"/>
                </a:solidFill>
                <a:latin typeface="Arial" panose="020B0604020202020204" pitchFamily="34" charset="0"/>
                <a:ea typeface="ＭＳ Ｐゴシック" panose="020B0600070205080204" pitchFamily="34" charset="-128"/>
              </a:rPr>
              <a:t>The last bullet gets toward the rowboat scenario. Functioning at the good level means that the employee should not need a lot of oversight or assistance in completing the work assigned for them to do. Everybody gets swamped now and then, everyone needs a little help now and then, but it shouldn’t become the standard practice that someone has to bail out the employee at the last minute to meet the deadlines. That causes drag on the organization.</a:t>
            </a:r>
          </a:p>
        </p:txBody>
      </p:sp>
      <p:sp>
        <p:nvSpPr>
          <p:cNvPr id="4" name="Slide Number Placeholder 3"/>
          <p:cNvSpPr>
            <a:spLocks noGrp="1"/>
          </p:cNvSpPr>
          <p:nvPr>
            <p:ph type="sldNum" sz="quarter" idx="10"/>
          </p:nvPr>
        </p:nvSpPr>
        <p:spPr/>
        <p:txBody>
          <a:bodyPr/>
          <a:lstStyle/>
          <a:p>
            <a:fld id="{B2709317-7393-CE42-8571-143524D75DA5}" type="slidenum">
              <a:rPr lang="en-US" smtClean="0"/>
              <a:t>11</a:t>
            </a:fld>
            <a:endParaRPr lang="en-US"/>
          </a:p>
        </p:txBody>
      </p:sp>
    </p:spTree>
    <p:extLst>
      <p:ext uri="{BB962C8B-B14F-4D97-AF65-F5344CB8AC3E}">
        <p14:creationId xmlns:p14="http://schemas.microsoft.com/office/powerpoint/2010/main" val="2847218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altLang="en-US" dirty="0">
                <a:solidFill>
                  <a:prstClr val="black"/>
                </a:solidFill>
                <a:latin typeface="Arial" panose="020B0604020202020204" pitchFamily="34" charset="0"/>
                <a:ea typeface="ＭＳ Ｐゴシック" panose="020B0600070205080204" pitchFamily="34" charset="-128"/>
              </a:rPr>
              <a:t>We’ve had several cases where an employee is great to work with, really good person, but you don’t really want to have them working directly with the customers. And we’ve had the flip-side: fantastic with the customers, but Holy Heck with their co-workers. So we have broken out the behavioral values between external customers (and that can include customers in the department) and internal teammates.</a:t>
            </a:r>
          </a:p>
        </p:txBody>
      </p:sp>
      <p:sp>
        <p:nvSpPr>
          <p:cNvPr id="4" name="Slide Number Placeholder 3"/>
          <p:cNvSpPr>
            <a:spLocks noGrp="1"/>
          </p:cNvSpPr>
          <p:nvPr>
            <p:ph type="sldNum" sz="quarter" idx="10"/>
          </p:nvPr>
        </p:nvSpPr>
        <p:spPr/>
        <p:txBody>
          <a:bodyPr/>
          <a:lstStyle/>
          <a:p>
            <a:fld id="{B2709317-7393-CE42-8571-143524D75DA5}" type="slidenum">
              <a:rPr lang="en-US" smtClean="0"/>
              <a:t>12</a:t>
            </a:fld>
            <a:endParaRPr lang="en-US"/>
          </a:p>
        </p:txBody>
      </p:sp>
    </p:spTree>
    <p:extLst>
      <p:ext uri="{BB962C8B-B14F-4D97-AF65-F5344CB8AC3E}">
        <p14:creationId xmlns:p14="http://schemas.microsoft.com/office/powerpoint/2010/main" val="1998917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Freeform 859">
            <a:extLst>
              <a:ext uri="{FF2B5EF4-FFF2-40B4-BE49-F238E27FC236}">
                <a16:creationId xmlns:a16="http://schemas.microsoft.com/office/drawing/2014/main" id="{F2C91A8F-BF55-4BDB-981B-E1C306B24D2E}"/>
              </a:ext>
            </a:extLst>
          </p:cNvPr>
          <p:cNvSpPr>
            <a:spLocks noEditPoints="1"/>
          </p:cNvSpPr>
          <p:nvPr userDrawn="1"/>
        </p:nvSpPr>
        <p:spPr bwMode="auto">
          <a:xfrm>
            <a:off x="0"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742478A-79DC-4626-BCD1-F04ED774B5A8}"/>
              </a:ext>
            </a:extLst>
          </p:cNvPr>
          <p:cNvSpPr/>
          <p:nvPr userDrawn="1"/>
        </p:nvSpPr>
        <p:spPr>
          <a:xfrm>
            <a:off x="-3175" y="0"/>
            <a:ext cx="12192000" cy="6162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FC1F81F-5F07-47A1-A214-58E2045D3679}"/>
              </a:ext>
            </a:extLst>
          </p:cNvPr>
          <p:cNvPicPr>
            <a:picLocks noChangeAspect="1"/>
          </p:cNvPicPr>
          <p:nvPr/>
        </p:nvPicPr>
        <p:blipFill>
          <a:blip r:embed="rId2"/>
          <a:stretch>
            <a:fillRect/>
          </a:stretch>
        </p:blipFill>
        <p:spPr>
          <a:xfrm>
            <a:off x="520227" y="6308513"/>
            <a:ext cx="2889504" cy="406332"/>
          </a:xfrm>
          <a:prstGeom prst="rect">
            <a:avLst/>
          </a:prstGeom>
        </p:spPr>
      </p:pic>
      <p:pic>
        <p:nvPicPr>
          <p:cNvPr id="12" name="Picture 11">
            <a:extLst>
              <a:ext uri="{FF2B5EF4-FFF2-40B4-BE49-F238E27FC236}">
                <a16:creationId xmlns:a16="http://schemas.microsoft.com/office/drawing/2014/main" id="{F0499245-0B05-412A-BF3C-4534766FD1E6}"/>
              </a:ext>
            </a:extLst>
          </p:cNvPr>
          <p:cNvPicPr>
            <a:picLocks noChangeAspect="1"/>
          </p:cNvPicPr>
          <p:nvPr userDrawn="1"/>
        </p:nvPicPr>
        <p:blipFill>
          <a:blip r:embed="rId2"/>
          <a:stretch>
            <a:fillRect/>
          </a:stretch>
        </p:blipFill>
        <p:spPr>
          <a:xfrm>
            <a:off x="520227" y="6308513"/>
            <a:ext cx="2889504" cy="406332"/>
          </a:xfrm>
          <a:prstGeom prst="rect">
            <a:avLst/>
          </a:prstGeom>
        </p:spPr>
      </p:pic>
      <p:sp>
        <p:nvSpPr>
          <p:cNvPr id="17" name="Title 1">
            <a:extLst>
              <a:ext uri="{FF2B5EF4-FFF2-40B4-BE49-F238E27FC236}">
                <a16:creationId xmlns:a16="http://schemas.microsoft.com/office/drawing/2014/main" id="{F9A7EE3E-3B91-C24F-995C-E65BB3FA898E}"/>
              </a:ext>
            </a:extLst>
          </p:cNvPr>
          <p:cNvSpPr>
            <a:spLocks noGrp="1"/>
          </p:cNvSpPr>
          <p:nvPr>
            <p:ph type="ctrTitle" hasCustomPrompt="1"/>
          </p:nvPr>
        </p:nvSpPr>
        <p:spPr>
          <a:xfrm>
            <a:off x="520227" y="1516306"/>
            <a:ext cx="10716094" cy="3130062"/>
          </a:xfrm>
          <a:prstGeom prst="rect">
            <a:avLst/>
          </a:prstGeom>
        </p:spPr>
        <p:txBody>
          <a:bodyPr lIns="0" rIns="0" anchor="ctr"/>
          <a:lstStyle>
            <a:lvl1pPr algn="l">
              <a:lnSpc>
                <a:spcPct val="85000"/>
              </a:lnSpc>
              <a:defRPr sz="7200" b="1" i="0" spc="-150">
                <a:solidFill>
                  <a:schemeClr val="bg1"/>
                </a:solidFill>
                <a:latin typeface="Book Antiqua" panose="02040602050305030304" pitchFamily="18" charset="0"/>
                <a:ea typeface="Tahoma" panose="020B0604030504040204" pitchFamily="34" charset="0"/>
                <a:cs typeface="David" panose="020E0502060401010101" pitchFamily="34" charset="-79"/>
              </a:defRPr>
            </a:lvl1pPr>
          </a:lstStyle>
          <a:p>
            <a:r>
              <a:rPr lang="en-US" dirty="0"/>
              <a:t>Master title slide style</a:t>
            </a:r>
          </a:p>
        </p:txBody>
      </p:sp>
      <p:sp>
        <p:nvSpPr>
          <p:cNvPr id="18" name="Text Placeholder 5">
            <a:extLst>
              <a:ext uri="{FF2B5EF4-FFF2-40B4-BE49-F238E27FC236}">
                <a16:creationId xmlns:a16="http://schemas.microsoft.com/office/drawing/2014/main" id="{8F3ABBEE-ACB7-0B49-B4CF-F51799B5504E}"/>
              </a:ext>
            </a:extLst>
          </p:cNvPr>
          <p:cNvSpPr>
            <a:spLocks noGrp="1"/>
          </p:cNvSpPr>
          <p:nvPr>
            <p:ph type="body" sz="quarter" idx="10" hasCustomPrompt="1"/>
          </p:nvPr>
        </p:nvSpPr>
        <p:spPr>
          <a:xfrm>
            <a:off x="520700" y="4840922"/>
            <a:ext cx="3544888" cy="199112"/>
          </a:xfrm>
          <a:prstGeom prst="rect">
            <a:avLst/>
          </a:prstGeom>
        </p:spPr>
        <p:txBody>
          <a:bodyPr lIns="0" rIns="0"/>
          <a:lstStyle>
            <a:lvl1pPr marL="0" indent="0">
              <a:lnSpc>
                <a:spcPts val="1220"/>
              </a:lnSpc>
              <a:buNone/>
              <a:defRPr sz="16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a:t>
            </a:r>
          </a:p>
        </p:txBody>
      </p:sp>
      <p:sp>
        <p:nvSpPr>
          <p:cNvPr id="19" name="Text Placeholder 12">
            <a:extLst>
              <a:ext uri="{FF2B5EF4-FFF2-40B4-BE49-F238E27FC236}">
                <a16:creationId xmlns:a16="http://schemas.microsoft.com/office/drawing/2014/main" id="{8563DEB8-A147-1E4C-81A3-08107FB23F58}"/>
              </a:ext>
            </a:extLst>
          </p:cNvPr>
          <p:cNvSpPr>
            <a:spLocks noGrp="1"/>
          </p:cNvSpPr>
          <p:nvPr>
            <p:ph type="body" sz="quarter" idx="11" hasCustomPrompt="1"/>
          </p:nvPr>
        </p:nvSpPr>
        <p:spPr>
          <a:xfrm>
            <a:off x="520226" y="5110919"/>
            <a:ext cx="3545361" cy="167331"/>
          </a:xfrm>
          <a:prstGeom prst="rect">
            <a:avLst/>
          </a:prstGeom>
        </p:spPr>
        <p:txBody>
          <a:bodyPr lIns="0" rIns="0"/>
          <a:lstStyle>
            <a:lvl1pPr marL="0" indent="0" algn="l">
              <a:lnSpc>
                <a:spcPct val="60000"/>
              </a:lnSpc>
              <a:buNone/>
              <a:defRPr sz="1600">
                <a:solidFill>
                  <a:schemeClr val="bg1"/>
                </a:solidFill>
              </a:defRPr>
            </a:lvl1pPr>
            <a:lvl2pPr marL="457200" indent="0" algn="l">
              <a:lnSpc>
                <a:spcPct val="60000"/>
              </a:lnSpc>
              <a:buNone/>
              <a:defRPr sz="1600"/>
            </a:lvl2pPr>
            <a:lvl3pPr marL="914400" indent="0" algn="l">
              <a:lnSpc>
                <a:spcPct val="60000"/>
              </a:lnSpc>
              <a:buNone/>
              <a:defRPr sz="1600"/>
            </a:lvl3pPr>
            <a:lvl4pPr marL="1371600" indent="0" algn="l">
              <a:lnSpc>
                <a:spcPct val="60000"/>
              </a:lnSpc>
              <a:buNone/>
              <a:defRPr sz="1600"/>
            </a:lvl4pPr>
          </a:lstStyle>
          <a:p>
            <a:pPr lvl="0"/>
            <a:r>
              <a:rPr lang="en-US" dirty="0"/>
              <a:t>Presenter Title</a:t>
            </a:r>
          </a:p>
        </p:txBody>
      </p:sp>
      <p:sp>
        <p:nvSpPr>
          <p:cNvPr id="20" name="Text Placeholder 12">
            <a:extLst>
              <a:ext uri="{FF2B5EF4-FFF2-40B4-BE49-F238E27FC236}">
                <a16:creationId xmlns:a16="http://schemas.microsoft.com/office/drawing/2014/main" id="{57AF0D73-3894-7048-B729-066D462FB9E3}"/>
              </a:ext>
            </a:extLst>
          </p:cNvPr>
          <p:cNvSpPr>
            <a:spLocks noGrp="1"/>
          </p:cNvSpPr>
          <p:nvPr>
            <p:ph type="body" sz="quarter" idx="12" hasCustomPrompt="1"/>
          </p:nvPr>
        </p:nvSpPr>
        <p:spPr>
          <a:xfrm>
            <a:off x="520226" y="5349135"/>
            <a:ext cx="3545361" cy="176201"/>
          </a:xfrm>
          <a:prstGeom prst="rect">
            <a:avLst/>
          </a:prstGeom>
        </p:spPr>
        <p:txBody>
          <a:bodyPr lIns="0" rIns="0"/>
          <a:lstStyle>
            <a:lvl1pPr marL="0" indent="0" algn="l">
              <a:lnSpc>
                <a:spcPct val="60000"/>
              </a:lnSpc>
              <a:buNone/>
              <a:defRPr sz="1600">
                <a:solidFill>
                  <a:schemeClr val="bg1"/>
                </a:solidFill>
              </a:defRPr>
            </a:lvl1pPr>
            <a:lvl2pPr marL="457200" indent="0" algn="l">
              <a:lnSpc>
                <a:spcPct val="60000"/>
              </a:lnSpc>
              <a:buNone/>
              <a:defRPr sz="1600"/>
            </a:lvl2pPr>
            <a:lvl3pPr marL="914400" indent="0" algn="l">
              <a:lnSpc>
                <a:spcPct val="60000"/>
              </a:lnSpc>
              <a:buNone/>
              <a:defRPr sz="1600"/>
            </a:lvl3pPr>
            <a:lvl4pPr marL="1371600" indent="0" algn="l">
              <a:lnSpc>
                <a:spcPct val="60000"/>
              </a:lnSpc>
              <a:buNone/>
              <a:defRPr sz="1600"/>
            </a:lvl4pPr>
          </a:lstStyle>
          <a:p>
            <a:pPr lvl="0"/>
            <a:r>
              <a:rPr lang="en-US" dirty="0"/>
              <a:t>Presented to Lorem Ipsum</a:t>
            </a:r>
          </a:p>
        </p:txBody>
      </p:sp>
      <p:sp>
        <p:nvSpPr>
          <p:cNvPr id="21" name="Text Placeholder 12">
            <a:extLst>
              <a:ext uri="{FF2B5EF4-FFF2-40B4-BE49-F238E27FC236}">
                <a16:creationId xmlns:a16="http://schemas.microsoft.com/office/drawing/2014/main" id="{BC1B80D6-0F9E-224C-83D9-FC53338A3F7D}"/>
              </a:ext>
            </a:extLst>
          </p:cNvPr>
          <p:cNvSpPr>
            <a:spLocks noGrp="1"/>
          </p:cNvSpPr>
          <p:nvPr>
            <p:ph type="body" sz="quarter" idx="13" hasCustomPrompt="1"/>
          </p:nvPr>
        </p:nvSpPr>
        <p:spPr>
          <a:xfrm>
            <a:off x="520226" y="5596221"/>
            <a:ext cx="3545361" cy="180465"/>
          </a:xfrm>
          <a:prstGeom prst="rect">
            <a:avLst/>
          </a:prstGeom>
        </p:spPr>
        <p:txBody>
          <a:bodyPr lIns="0" rIns="0"/>
          <a:lstStyle>
            <a:lvl1pPr marL="0" indent="0" algn="l">
              <a:lnSpc>
                <a:spcPct val="60000"/>
              </a:lnSpc>
              <a:buNone/>
              <a:defRPr sz="1600">
                <a:solidFill>
                  <a:schemeClr val="bg1"/>
                </a:solidFill>
              </a:defRPr>
            </a:lvl1pPr>
            <a:lvl2pPr marL="457200" indent="0" algn="l">
              <a:lnSpc>
                <a:spcPct val="60000"/>
              </a:lnSpc>
              <a:buNone/>
              <a:defRPr sz="1600"/>
            </a:lvl2pPr>
            <a:lvl3pPr marL="914400" indent="0" algn="l">
              <a:lnSpc>
                <a:spcPct val="60000"/>
              </a:lnSpc>
              <a:buNone/>
              <a:defRPr sz="1600"/>
            </a:lvl3pPr>
            <a:lvl4pPr marL="1371600" indent="0" algn="l">
              <a:lnSpc>
                <a:spcPct val="60000"/>
              </a:lnSpc>
              <a:buNone/>
              <a:defRPr sz="1600"/>
            </a:lvl4pPr>
          </a:lstStyle>
          <a:p>
            <a:pPr lvl="0"/>
            <a:r>
              <a:rPr lang="en-US" dirty="0"/>
              <a:t>Date 00/00/00</a:t>
            </a:r>
          </a:p>
        </p:txBody>
      </p:sp>
    </p:spTree>
    <p:extLst>
      <p:ext uri="{BB962C8B-B14F-4D97-AF65-F5344CB8AC3E}">
        <p14:creationId xmlns:p14="http://schemas.microsoft.com/office/powerpoint/2010/main" val="3629683752"/>
      </p:ext>
    </p:extLst>
  </p:cSld>
  <p:clrMapOvr>
    <a:masterClrMapping/>
  </p:clrMapOvr>
  <p:extLst mod="1">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Freeform 859">
            <a:extLst>
              <a:ext uri="{FF2B5EF4-FFF2-40B4-BE49-F238E27FC236}">
                <a16:creationId xmlns:a16="http://schemas.microsoft.com/office/drawing/2014/main" id="{F2C91A8F-BF55-4BDB-981B-E1C306B24D2E}"/>
              </a:ext>
            </a:extLst>
          </p:cNvPr>
          <p:cNvSpPr>
            <a:spLocks noEditPoints="1"/>
          </p:cNvSpPr>
          <p:nvPr userDrawn="1"/>
        </p:nvSpPr>
        <p:spPr bwMode="auto">
          <a:xfrm>
            <a:off x="0"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E742478A-79DC-4626-BCD1-F04ED774B5A8}"/>
              </a:ext>
            </a:extLst>
          </p:cNvPr>
          <p:cNvSpPr/>
          <p:nvPr userDrawn="1"/>
        </p:nvSpPr>
        <p:spPr>
          <a:xfrm>
            <a:off x="-3175" y="0"/>
            <a:ext cx="12192000" cy="6162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EB8D34-3909-B447-8C83-8FBF30B02DF5}"/>
              </a:ext>
            </a:extLst>
          </p:cNvPr>
          <p:cNvSpPr>
            <a:spLocks noGrp="1"/>
          </p:cNvSpPr>
          <p:nvPr>
            <p:ph type="ctrTitle" hasCustomPrompt="1"/>
          </p:nvPr>
        </p:nvSpPr>
        <p:spPr>
          <a:xfrm>
            <a:off x="520227" y="1516306"/>
            <a:ext cx="10716094" cy="3130062"/>
          </a:xfrm>
          <a:prstGeom prst="rect">
            <a:avLst/>
          </a:prstGeom>
        </p:spPr>
        <p:txBody>
          <a:bodyPr lIns="0" rIns="0" anchor="ctr"/>
          <a:lstStyle>
            <a:lvl1pPr algn="l">
              <a:lnSpc>
                <a:spcPct val="85000"/>
              </a:lnSpc>
              <a:defRPr sz="7200" b="1" i="0" spc="-150">
                <a:solidFill>
                  <a:schemeClr val="bg1"/>
                </a:solidFill>
                <a:latin typeface="Book Antiqua" panose="02040602050305030304" pitchFamily="18" charset="0"/>
                <a:ea typeface="Tahoma" panose="020B0604030504040204" pitchFamily="34" charset="0"/>
                <a:cs typeface="David" panose="020E0502060401010101" pitchFamily="34" charset="-79"/>
              </a:defRPr>
            </a:lvl1pPr>
          </a:lstStyle>
          <a:p>
            <a:r>
              <a:rPr lang="en-US" dirty="0"/>
              <a:t>Master title slide style</a:t>
            </a:r>
          </a:p>
        </p:txBody>
      </p:sp>
      <p:pic>
        <p:nvPicPr>
          <p:cNvPr id="10" name="Picture 9">
            <a:extLst>
              <a:ext uri="{FF2B5EF4-FFF2-40B4-BE49-F238E27FC236}">
                <a16:creationId xmlns:a16="http://schemas.microsoft.com/office/drawing/2014/main" id="{AFC1F81F-5F07-47A1-A214-58E2045D3679}"/>
              </a:ext>
            </a:extLst>
          </p:cNvPr>
          <p:cNvPicPr>
            <a:picLocks noChangeAspect="1"/>
          </p:cNvPicPr>
          <p:nvPr/>
        </p:nvPicPr>
        <p:blipFill>
          <a:blip r:embed="rId2"/>
          <a:stretch>
            <a:fillRect/>
          </a:stretch>
        </p:blipFill>
        <p:spPr>
          <a:xfrm>
            <a:off x="520227" y="6308513"/>
            <a:ext cx="2889504" cy="406332"/>
          </a:xfrm>
          <a:prstGeom prst="rect">
            <a:avLst/>
          </a:prstGeom>
        </p:spPr>
      </p:pic>
      <p:pic>
        <p:nvPicPr>
          <p:cNvPr id="12" name="Picture 11">
            <a:extLst>
              <a:ext uri="{FF2B5EF4-FFF2-40B4-BE49-F238E27FC236}">
                <a16:creationId xmlns:a16="http://schemas.microsoft.com/office/drawing/2014/main" id="{F0499245-0B05-412A-BF3C-4534766FD1E6}"/>
              </a:ext>
            </a:extLst>
          </p:cNvPr>
          <p:cNvPicPr>
            <a:picLocks noChangeAspect="1"/>
          </p:cNvPicPr>
          <p:nvPr userDrawn="1"/>
        </p:nvPicPr>
        <p:blipFill>
          <a:blip r:embed="rId2"/>
          <a:stretch>
            <a:fillRect/>
          </a:stretch>
        </p:blipFill>
        <p:spPr>
          <a:xfrm>
            <a:off x="520227" y="6308513"/>
            <a:ext cx="2889504" cy="406332"/>
          </a:xfrm>
          <a:prstGeom prst="rect">
            <a:avLst/>
          </a:prstGeom>
        </p:spPr>
      </p:pic>
      <p:sp>
        <p:nvSpPr>
          <p:cNvPr id="11" name="Text Placeholder 5">
            <a:extLst>
              <a:ext uri="{FF2B5EF4-FFF2-40B4-BE49-F238E27FC236}">
                <a16:creationId xmlns:a16="http://schemas.microsoft.com/office/drawing/2014/main" id="{5CB725DD-7646-F549-813C-C7283CC899C3}"/>
              </a:ext>
            </a:extLst>
          </p:cNvPr>
          <p:cNvSpPr>
            <a:spLocks noGrp="1"/>
          </p:cNvSpPr>
          <p:nvPr>
            <p:ph type="body" sz="quarter" idx="10" hasCustomPrompt="1"/>
          </p:nvPr>
        </p:nvSpPr>
        <p:spPr>
          <a:xfrm>
            <a:off x="520700" y="4840922"/>
            <a:ext cx="3544888" cy="199112"/>
          </a:xfrm>
          <a:prstGeom prst="rect">
            <a:avLst/>
          </a:prstGeom>
        </p:spPr>
        <p:txBody>
          <a:bodyPr lIns="0" rIns="0"/>
          <a:lstStyle>
            <a:lvl1pPr marL="0" indent="0">
              <a:lnSpc>
                <a:spcPts val="1220"/>
              </a:lnSpc>
              <a:buNone/>
              <a:defRPr sz="16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a:t>
            </a:r>
          </a:p>
        </p:txBody>
      </p:sp>
      <p:sp>
        <p:nvSpPr>
          <p:cNvPr id="16" name="Text Placeholder 12">
            <a:extLst>
              <a:ext uri="{FF2B5EF4-FFF2-40B4-BE49-F238E27FC236}">
                <a16:creationId xmlns:a16="http://schemas.microsoft.com/office/drawing/2014/main" id="{991D5971-0082-074B-A267-8D6188675E4D}"/>
              </a:ext>
            </a:extLst>
          </p:cNvPr>
          <p:cNvSpPr>
            <a:spLocks noGrp="1"/>
          </p:cNvSpPr>
          <p:nvPr>
            <p:ph type="body" sz="quarter" idx="11" hasCustomPrompt="1"/>
          </p:nvPr>
        </p:nvSpPr>
        <p:spPr>
          <a:xfrm>
            <a:off x="520226" y="5110919"/>
            <a:ext cx="3545361" cy="167331"/>
          </a:xfrm>
          <a:prstGeom prst="rect">
            <a:avLst/>
          </a:prstGeom>
        </p:spPr>
        <p:txBody>
          <a:bodyPr lIns="0" rIns="0"/>
          <a:lstStyle>
            <a:lvl1pPr marL="0" indent="0" algn="l">
              <a:lnSpc>
                <a:spcPct val="60000"/>
              </a:lnSpc>
              <a:buNone/>
              <a:defRPr sz="1600">
                <a:solidFill>
                  <a:schemeClr val="bg1"/>
                </a:solidFill>
              </a:defRPr>
            </a:lvl1pPr>
            <a:lvl2pPr marL="457200" indent="0" algn="l">
              <a:lnSpc>
                <a:spcPct val="60000"/>
              </a:lnSpc>
              <a:buNone/>
              <a:defRPr sz="1600"/>
            </a:lvl2pPr>
            <a:lvl3pPr marL="914400" indent="0" algn="l">
              <a:lnSpc>
                <a:spcPct val="60000"/>
              </a:lnSpc>
              <a:buNone/>
              <a:defRPr sz="1600"/>
            </a:lvl3pPr>
            <a:lvl4pPr marL="1371600" indent="0" algn="l">
              <a:lnSpc>
                <a:spcPct val="60000"/>
              </a:lnSpc>
              <a:buNone/>
              <a:defRPr sz="1600"/>
            </a:lvl4pPr>
          </a:lstStyle>
          <a:p>
            <a:pPr lvl="0"/>
            <a:r>
              <a:rPr lang="en-US" dirty="0"/>
              <a:t>Presenter Title</a:t>
            </a:r>
          </a:p>
        </p:txBody>
      </p:sp>
      <p:sp>
        <p:nvSpPr>
          <p:cNvPr id="17" name="Text Placeholder 12">
            <a:extLst>
              <a:ext uri="{FF2B5EF4-FFF2-40B4-BE49-F238E27FC236}">
                <a16:creationId xmlns:a16="http://schemas.microsoft.com/office/drawing/2014/main" id="{29C5FEBA-8D51-B94A-9DD4-EF26D89E63BC}"/>
              </a:ext>
            </a:extLst>
          </p:cNvPr>
          <p:cNvSpPr>
            <a:spLocks noGrp="1"/>
          </p:cNvSpPr>
          <p:nvPr>
            <p:ph type="body" sz="quarter" idx="12" hasCustomPrompt="1"/>
          </p:nvPr>
        </p:nvSpPr>
        <p:spPr>
          <a:xfrm>
            <a:off x="520226" y="5349135"/>
            <a:ext cx="3545361" cy="176201"/>
          </a:xfrm>
          <a:prstGeom prst="rect">
            <a:avLst/>
          </a:prstGeom>
        </p:spPr>
        <p:txBody>
          <a:bodyPr lIns="0" rIns="0"/>
          <a:lstStyle>
            <a:lvl1pPr marL="0" indent="0" algn="l">
              <a:lnSpc>
                <a:spcPct val="60000"/>
              </a:lnSpc>
              <a:buNone/>
              <a:defRPr sz="1600">
                <a:solidFill>
                  <a:schemeClr val="bg1"/>
                </a:solidFill>
              </a:defRPr>
            </a:lvl1pPr>
            <a:lvl2pPr marL="457200" indent="0" algn="l">
              <a:lnSpc>
                <a:spcPct val="60000"/>
              </a:lnSpc>
              <a:buNone/>
              <a:defRPr sz="1600"/>
            </a:lvl2pPr>
            <a:lvl3pPr marL="914400" indent="0" algn="l">
              <a:lnSpc>
                <a:spcPct val="60000"/>
              </a:lnSpc>
              <a:buNone/>
              <a:defRPr sz="1600"/>
            </a:lvl3pPr>
            <a:lvl4pPr marL="1371600" indent="0" algn="l">
              <a:lnSpc>
                <a:spcPct val="60000"/>
              </a:lnSpc>
              <a:buNone/>
              <a:defRPr sz="1600"/>
            </a:lvl4pPr>
          </a:lstStyle>
          <a:p>
            <a:pPr lvl="0"/>
            <a:r>
              <a:rPr lang="en-US" dirty="0"/>
              <a:t>Presented to Lorem Ipsum</a:t>
            </a:r>
          </a:p>
        </p:txBody>
      </p:sp>
      <p:sp>
        <p:nvSpPr>
          <p:cNvPr id="18" name="Text Placeholder 12">
            <a:extLst>
              <a:ext uri="{FF2B5EF4-FFF2-40B4-BE49-F238E27FC236}">
                <a16:creationId xmlns:a16="http://schemas.microsoft.com/office/drawing/2014/main" id="{A982A696-5B34-5247-AFB8-22C9C194D6BE}"/>
              </a:ext>
            </a:extLst>
          </p:cNvPr>
          <p:cNvSpPr>
            <a:spLocks noGrp="1"/>
          </p:cNvSpPr>
          <p:nvPr>
            <p:ph type="body" sz="quarter" idx="13" hasCustomPrompt="1"/>
          </p:nvPr>
        </p:nvSpPr>
        <p:spPr>
          <a:xfrm>
            <a:off x="520226" y="5596221"/>
            <a:ext cx="3545361" cy="180465"/>
          </a:xfrm>
          <a:prstGeom prst="rect">
            <a:avLst/>
          </a:prstGeom>
        </p:spPr>
        <p:txBody>
          <a:bodyPr lIns="0" rIns="0"/>
          <a:lstStyle>
            <a:lvl1pPr marL="0" indent="0" algn="l">
              <a:lnSpc>
                <a:spcPct val="60000"/>
              </a:lnSpc>
              <a:buNone/>
              <a:defRPr sz="1600">
                <a:solidFill>
                  <a:schemeClr val="bg1"/>
                </a:solidFill>
              </a:defRPr>
            </a:lvl1pPr>
            <a:lvl2pPr marL="457200" indent="0" algn="l">
              <a:lnSpc>
                <a:spcPct val="60000"/>
              </a:lnSpc>
              <a:buNone/>
              <a:defRPr sz="1600"/>
            </a:lvl2pPr>
            <a:lvl3pPr marL="914400" indent="0" algn="l">
              <a:lnSpc>
                <a:spcPct val="60000"/>
              </a:lnSpc>
              <a:buNone/>
              <a:defRPr sz="1600"/>
            </a:lvl3pPr>
            <a:lvl4pPr marL="1371600" indent="0" algn="l">
              <a:lnSpc>
                <a:spcPct val="60000"/>
              </a:lnSpc>
              <a:buNone/>
              <a:defRPr sz="1600"/>
            </a:lvl4pPr>
          </a:lstStyle>
          <a:p>
            <a:pPr lvl="0"/>
            <a:r>
              <a:rPr lang="en-US" dirty="0"/>
              <a:t>Date 00/00/00</a:t>
            </a:r>
          </a:p>
        </p:txBody>
      </p:sp>
    </p:spTree>
    <p:extLst>
      <p:ext uri="{BB962C8B-B14F-4D97-AF65-F5344CB8AC3E}">
        <p14:creationId xmlns:p14="http://schemas.microsoft.com/office/powerpoint/2010/main" val="1293017189"/>
      </p:ext>
    </p:extLst>
  </p:cSld>
  <p:clrMapOvr>
    <a:masterClrMapping/>
  </p:clrMapOvr>
  <p:extLst mod="1">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accent2"/>
        </a:solidFill>
        <a:effectLst/>
      </p:bgPr>
    </p:bg>
    <p:spTree>
      <p:nvGrpSpPr>
        <p:cNvPr id="1" name=""/>
        <p:cNvGrpSpPr/>
        <p:nvPr/>
      </p:nvGrpSpPr>
      <p:grpSpPr>
        <a:xfrm>
          <a:off x="0" y="0"/>
          <a:ext cx="0" cy="0"/>
          <a:chOff x="0" y="0"/>
          <a:chExt cx="0" cy="0"/>
        </a:xfrm>
      </p:grpSpPr>
      <p:sp>
        <p:nvSpPr>
          <p:cNvPr id="17" name="Freeform 859">
            <a:extLst>
              <a:ext uri="{FF2B5EF4-FFF2-40B4-BE49-F238E27FC236}">
                <a16:creationId xmlns:a16="http://schemas.microsoft.com/office/drawing/2014/main" id="{048A6AF4-DC91-451B-B8D6-88EA6555080B}"/>
              </a:ext>
            </a:extLst>
          </p:cNvPr>
          <p:cNvSpPr>
            <a:spLocks noEditPoints="1"/>
          </p:cNvSpPr>
          <p:nvPr/>
        </p:nvSpPr>
        <p:spPr bwMode="auto">
          <a:xfrm>
            <a:off x="1588"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355050A7-126A-4C86-A197-A835B027883E}"/>
              </a:ext>
            </a:extLst>
          </p:cNvPr>
          <p:cNvSpPr/>
          <p:nvPr/>
        </p:nvSpPr>
        <p:spPr>
          <a:xfrm>
            <a:off x="0" y="0"/>
            <a:ext cx="12192000" cy="6162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D8C56FC8-F9B7-A249-88E9-4A3B02EC52F8}"/>
              </a:ext>
            </a:extLst>
          </p:cNvPr>
          <p:cNvSpPr>
            <a:spLocks noGrp="1"/>
          </p:cNvSpPr>
          <p:nvPr>
            <p:ph type="pic" sz="quarter" idx="10" hasCustomPrompt="1"/>
          </p:nvPr>
        </p:nvSpPr>
        <p:spPr>
          <a:xfrm>
            <a:off x="0" y="0"/>
            <a:ext cx="12192000" cy="6165850"/>
          </a:xfrm>
          <a:prstGeom prst="rect">
            <a:avLst/>
          </a:prstGeom>
        </p:spPr>
        <p:txBody>
          <a:bodyPr tIns="182880"/>
          <a:lstStyle>
            <a:lvl1pPr marL="0" indent="0" algn="ctr">
              <a:lnSpc>
                <a:spcPct val="100000"/>
              </a:lnSpc>
              <a:spcBef>
                <a:spcPts val="0"/>
              </a:spcBef>
              <a:buNone/>
              <a:tabLst>
                <a:tab pos="4456113" algn="l"/>
              </a:tabLst>
              <a:defRPr sz="2400" b="0" u="none">
                <a:solidFill>
                  <a:schemeClr val="accent2"/>
                </a:solidFill>
              </a:defRPr>
            </a:lvl1pPr>
          </a:lstStyle>
          <a:p>
            <a:r>
              <a:rPr lang="en-US" dirty="0"/>
              <a:t>Go to Insert &gt; Pictures and select image. </a:t>
            </a:r>
            <a:br>
              <a:rPr lang="en-US" dirty="0"/>
            </a:br>
            <a:r>
              <a:rPr lang="en-US" dirty="0"/>
              <a:t>On Mac: Set transparency to 50%. </a:t>
            </a:r>
            <a:br>
              <a:rPr lang="en-US" dirty="0"/>
            </a:br>
            <a:r>
              <a:rPr lang="en-US" dirty="0"/>
              <a:t>On PC: Use Format Painter to transfer transparency </a:t>
            </a:r>
            <a:br>
              <a:rPr lang="en-US" dirty="0"/>
            </a:br>
            <a:r>
              <a:rPr lang="en-US" dirty="0"/>
              <a:t>from example image on slide 2 of this template.</a:t>
            </a:r>
          </a:p>
        </p:txBody>
      </p:sp>
      <p:pic>
        <p:nvPicPr>
          <p:cNvPr id="10" name="Picture 9">
            <a:extLst>
              <a:ext uri="{FF2B5EF4-FFF2-40B4-BE49-F238E27FC236}">
                <a16:creationId xmlns:a16="http://schemas.microsoft.com/office/drawing/2014/main" id="{F8FE81D3-DFC1-437E-A7EB-4BDAA23DEBDC}"/>
              </a:ext>
            </a:extLst>
          </p:cNvPr>
          <p:cNvPicPr>
            <a:picLocks noChangeAspect="1"/>
          </p:cNvPicPr>
          <p:nvPr/>
        </p:nvPicPr>
        <p:blipFill>
          <a:blip r:embed="rId2"/>
          <a:stretch>
            <a:fillRect/>
          </a:stretch>
        </p:blipFill>
        <p:spPr>
          <a:xfrm>
            <a:off x="520227" y="6308513"/>
            <a:ext cx="2889504" cy="406332"/>
          </a:xfrm>
          <a:prstGeom prst="rect">
            <a:avLst/>
          </a:prstGeom>
        </p:spPr>
      </p:pic>
      <p:pic>
        <p:nvPicPr>
          <p:cNvPr id="14" name="Picture 13">
            <a:extLst>
              <a:ext uri="{FF2B5EF4-FFF2-40B4-BE49-F238E27FC236}">
                <a16:creationId xmlns:a16="http://schemas.microsoft.com/office/drawing/2014/main" id="{FEA04410-0C55-4ED3-AC85-10F4503318D1}"/>
              </a:ext>
            </a:extLst>
          </p:cNvPr>
          <p:cNvPicPr>
            <a:picLocks noChangeAspect="1"/>
          </p:cNvPicPr>
          <p:nvPr userDrawn="1"/>
        </p:nvPicPr>
        <p:blipFill>
          <a:blip r:embed="rId2"/>
          <a:stretch>
            <a:fillRect/>
          </a:stretch>
        </p:blipFill>
        <p:spPr>
          <a:xfrm>
            <a:off x="520227" y="6308513"/>
            <a:ext cx="2889504" cy="406332"/>
          </a:xfrm>
          <a:prstGeom prst="rect">
            <a:avLst/>
          </a:prstGeom>
        </p:spPr>
      </p:pic>
      <p:sp>
        <p:nvSpPr>
          <p:cNvPr id="16" name="Title 1">
            <a:extLst>
              <a:ext uri="{FF2B5EF4-FFF2-40B4-BE49-F238E27FC236}">
                <a16:creationId xmlns:a16="http://schemas.microsoft.com/office/drawing/2014/main" id="{5589235D-4C1F-3D4C-8E2B-E8B05B8D6175}"/>
              </a:ext>
            </a:extLst>
          </p:cNvPr>
          <p:cNvSpPr>
            <a:spLocks noGrp="1"/>
          </p:cNvSpPr>
          <p:nvPr>
            <p:ph type="ctrTitle" hasCustomPrompt="1"/>
          </p:nvPr>
        </p:nvSpPr>
        <p:spPr>
          <a:xfrm>
            <a:off x="520227" y="1516306"/>
            <a:ext cx="10716094" cy="3130062"/>
          </a:xfrm>
          <a:prstGeom prst="rect">
            <a:avLst/>
          </a:prstGeom>
        </p:spPr>
        <p:txBody>
          <a:bodyPr lIns="0" rIns="0" anchor="ctr"/>
          <a:lstStyle>
            <a:lvl1pPr algn="l">
              <a:lnSpc>
                <a:spcPct val="85000"/>
              </a:lnSpc>
              <a:defRPr sz="7200" b="1" i="0" spc="-150">
                <a:solidFill>
                  <a:schemeClr val="bg1"/>
                </a:solidFill>
                <a:latin typeface="Book Antiqua" panose="02040602050305030304" pitchFamily="18" charset="0"/>
                <a:ea typeface="Tahoma" panose="020B0604030504040204" pitchFamily="34" charset="0"/>
                <a:cs typeface="David" panose="020E0502060401010101" pitchFamily="34" charset="-79"/>
              </a:defRPr>
            </a:lvl1pPr>
          </a:lstStyle>
          <a:p>
            <a:r>
              <a:rPr lang="en-US" dirty="0"/>
              <a:t>Master title slide style</a:t>
            </a:r>
          </a:p>
        </p:txBody>
      </p:sp>
      <p:sp>
        <p:nvSpPr>
          <p:cNvPr id="12" name="Text Placeholder 5">
            <a:extLst>
              <a:ext uri="{FF2B5EF4-FFF2-40B4-BE49-F238E27FC236}">
                <a16:creationId xmlns:a16="http://schemas.microsoft.com/office/drawing/2014/main" id="{C66CFA1D-C152-C14B-8AB1-4BE70F0F4E48}"/>
              </a:ext>
            </a:extLst>
          </p:cNvPr>
          <p:cNvSpPr>
            <a:spLocks noGrp="1"/>
          </p:cNvSpPr>
          <p:nvPr>
            <p:ph type="body" sz="quarter" idx="11" hasCustomPrompt="1"/>
          </p:nvPr>
        </p:nvSpPr>
        <p:spPr>
          <a:xfrm>
            <a:off x="520700" y="4840922"/>
            <a:ext cx="3544888" cy="199112"/>
          </a:xfrm>
          <a:prstGeom prst="rect">
            <a:avLst/>
          </a:prstGeom>
        </p:spPr>
        <p:txBody>
          <a:bodyPr lIns="0" rIns="0"/>
          <a:lstStyle>
            <a:lvl1pPr marL="0" indent="0">
              <a:lnSpc>
                <a:spcPts val="1220"/>
              </a:lnSpc>
              <a:buNone/>
              <a:defRPr sz="16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a:t>
            </a:r>
          </a:p>
        </p:txBody>
      </p:sp>
      <p:sp>
        <p:nvSpPr>
          <p:cNvPr id="13" name="Text Placeholder 12">
            <a:extLst>
              <a:ext uri="{FF2B5EF4-FFF2-40B4-BE49-F238E27FC236}">
                <a16:creationId xmlns:a16="http://schemas.microsoft.com/office/drawing/2014/main" id="{105F4F72-9BF6-DB43-A5C5-3031D68FC69C}"/>
              </a:ext>
            </a:extLst>
          </p:cNvPr>
          <p:cNvSpPr>
            <a:spLocks noGrp="1"/>
          </p:cNvSpPr>
          <p:nvPr>
            <p:ph type="body" sz="quarter" idx="12" hasCustomPrompt="1"/>
          </p:nvPr>
        </p:nvSpPr>
        <p:spPr>
          <a:xfrm>
            <a:off x="520226" y="5110919"/>
            <a:ext cx="3545361" cy="167331"/>
          </a:xfrm>
          <a:prstGeom prst="rect">
            <a:avLst/>
          </a:prstGeom>
        </p:spPr>
        <p:txBody>
          <a:bodyPr lIns="0" rIns="0"/>
          <a:lstStyle>
            <a:lvl1pPr marL="0" indent="0" algn="l">
              <a:lnSpc>
                <a:spcPct val="60000"/>
              </a:lnSpc>
              <a:buNone/>
              <a:defRPr sz="1600">
                <a:solidFill>
                  <a:schemeClr val="bg1"/>
                </a:solidFill>
              </a:defRPr>
            </a:lvl1pPr>
            <a:lvl2pPr marL="457200" indent="0" algn="l">
              <a:lnSpc>
                <a:spcPct val="60000"/>
              </a:lnSpc>
              <a:buNone/>
              <a:defRPr sz="1600"/>
            </a:lvl2pPr>
            <a:lvl3pPr marL="914400" indent="0" algn="l">
              <a:lnSpc>
                <a:spcPct val="60000"/>
              </a:lnSpc>
              <a:buNone/>
              <a:defRPr sz="1600"/>
            </a:lvl3pPr>
            <a:lvl4pPr marL="1371600" indent="0" algn="l">
              <a:lnSpc>
                <a:spcPct val="60000"/>
              </a:lnSpc>
              <a:buNone/>
              <a:defRPr sz="1600"/>
            </a:lvl4pPr>
          </a:lstStyle>
          <a:p>
            <a:pPr lvl="0"/>
            <a:r>
              <a:rPr lang="en-US" dirty="0"/>
              <a:t>Presenter Title</a:t>
            </a:r>
          </a:p>
        </p:txBody>
      </p:sp>
      <p:sp>
        <p:nvSpPr>
          <p:cNvPr id="15" name="Text Placeholder 12">
            <a:extLst>
              <a:ext uri="{FF2B5EF4-FFF2-40B4-BE49-F238E27FC236}">
                <a16:creationId xmlns:a16="http://schemas.microsoft.com/office/drawing/2014/main" id="{285EB698-C081-4C4C-8251-93B0D96C9B18}"/>
              </a:ext>
            </a:extLst>
          </p:cNvPr>
          <p:cNvSpPr>
            <a:spLocks noGrp="1"/>
          </p:cNvSpPr>
          <p:nvPr>
            <p:ph type="body" sz="quarter" idx="13" hasCustomPrompt="1"/>
          </p:nvPr>
        </p:nvSpPr>
        <p:spPr>
          <a:xfrm>
            <a:off x="520226" y="5349135"/>
            <a:ext cx="3545361" cy="176201"/>
          </a:xfrm>
          <a:prstGeom prst="rect">
            <a:avLst/>
          </a:prstGeom>
        </p:spPr>
        <p:txBody>
          <a:bodyPr lIns="0" rIns="0"/>
          <a:lstStyle>
            <a:lvl1pPr marL="0" indent="0" algn="l">
              <a:lnSpc>
                <a:spcPct val="60000"/>
              </a:lnSpc>
              <a:buNone/>
              <a:defRPr sz="1600">
                <a:solidFill>
                  <a:schemeClr val="bg1"/>
                </a:solidFill>
              </a:defRPr>
            </a:lvl1pPr>
            <a:lvl2pPr marL="457200" indent="0" algn="l">
              <a:lnSpc>
                <a:spcPct val="60000"/>
              </a:lnSpc>
              <a:buNone/>
              <a:defRPr sz="1600"/>
            </a:lvl2pPr>
            <a:lvl3pPr marL="914400" indent="0" algn="l">
              <a:lnSpc>
                <a:spcPct val="60000"/>
              </a:lnSpc>
              <a:buNone/>
              <a:defRPr sz="1600"/>
            </a:lvl3pPr>
            <a:lvl4pPr marL="1371600" indent="0" algn="l">
              <a:lnSpc>
                <a:spcPct val="60000"/>
              </a:lnSpc>
              <a:buNone/>
              <a:defRPr sz="1600"/>
            </a:lvl4pPr>
          </a:lstStyle>
          <a:p>
            <a:pPr lvl="0"/>
            <a:r>
              <a:rPr lang="en-US" dirty="0"/>
              <a:t>Presented to Lorem Ipsum</a:t>
            </a:r>
          </a:p>
        </p:txBody>
      </p:sp>
      <p:sp>
        <p:nvSpPr>
          <p:cNvPr id="23" name="Text Placeholder 12">
            <a:extLst>
              <a:ext uri="{FF2B5EF4-FFF2-40B4-BE49-F238E27FC236}">
                <a16:creationId xmlns:a16="http://schemas.microsoft.com/office/drawing/2014/main" id="{0AD80597-6F37-2641-8DCE-8AA6DE40E242}"/>
              </a:ext>
            </a:extLst>
          </p:cNvPr>
          <p:cNvSpPr>
            <a:spLocks noGrp="1"/>
          </p:cNvSpPr>
          <p:nvPr>
            <p:ph type="body" sz="quarter" idx="14" hasCustomPrompt="1"/>
          </p:nvPr>
        </p:nvSpPr>
        <p:spPr>
          <a:xfrm>
            <a:off x="520226" y="5596221"/>
            <a:ext cx="3545361" cy="180465"/>
          </a:xfrm>
          <a:prstGeom prst="rect">
            <a:avLst/>
          </a:prstGeom>
        </p:spPr>
        <p:txBody>
          <a:bodyPr lIns="0" rIns="0"/>
          <a:lstStyle>
            <a:lvl1pPr marL="0" indent="0" algn="l">
              <a:lnSpc>
                <a:spcPct val="60000"/>
              </a:lnSpc>
              <a:buNone/>
              <a:defRPr sz="1600">
                <a:solidFill>
                  <a:schemeClr val="bg1"/>
                </a:solidFill>
              </a:defRPr>
            </a:lvl1pPr>
            <a:lvl2pPr marL="457200" indent="0" algn="l">
              <a:lnSpc>
                <a:spcPct val="60000"/>
              </a:lnSpc>
              <a:buNone/>
              <a:defRPr sz="1600"/>
            </a:lvl2pPr>
            <a:lvl3pPr marL="914400" indent="0" algn="l">
              <a:lnSpc>
                <a:spcPct val="60000"/>
              </a:lnSpc>
              <a:buNone/>
              <a:defRPr sz="1600"/>
            </a:lvl3pPr>
            <a:lvl4pPr marL="1371600" indent="0" algn="l">
              <a:lnSpc>
                <a:spcPct val="60000"/>
              </a:lnSpc>
              <a:buNone/>
              <a:defRPr sz="1600"/>
            </a:lvl4pPr>
          </a:lstStyle>
          <a:p>
            <a:pPr lvl="0"/>
            <a:r>
              <a:rPr lang="en-US" dirty="0"/>
              <a:t>Date 00/00/00</a:t>
            </a:r>
          </a:p>
        </p:txBody>
      </p:sp>
    </p:spTree>
    <p:extLst>
      <p:ext uri="{BB962C8B-B14F-4D97-AF65-F5344CB8AC3E}">
        <p14:creationId xmlns:p14="http://schemas.microsoft.com/office/powerpoint/2010/main" val="277018637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ransitio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5D6C91-7468-469B-BEE9-7B15D4AC087A}"/>
              </a:ext>
            </a:extLst>
          </p:cNvPr>
          <p:cNvSpPr/>
          <p:nvPr userDrawn="1"/>
        </p:nvSpPr>
        <p:spPr>
          <a:xfrm>
            <a:off x="0" y="6165669"/>
            <a:ext cx="12192000" cy="6923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59">
            <a:extLst>
              <a:ext uri="{FF2B5EF4-FFF2-40B4-BE49-F238E27FC236}">
                <a16:creationId xmlns:a16="http://schemas.microsoft.com/office/drawing/2014/main" id="{7E1778D1-AAB2-4E9E-9E0C-D2043A951A3F}"/>
              </a:ext>
            </a:extLst>
          </p:cNvPr>
          <p:cNvSpPr>
            <a:spLocks noEditPoints="1"/>
          </p:cNvSpPr>
          <p:nvPr userDrawn="1"/>
        </p:nvSpPr>
        <p:spPr bwMode="auto">
          <a:xfrm>
            <a:off x="1588"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F4C44614-97FC-4333-A684-1F5D7CDFC0A5}"/>
              </a:ext>
            </a:extLst>
          </p:cNvPr>
          <p:cNvSpPr/>
          <p:nvPr/>
        </p:nvSpPr>
        <p:spPr>
          <a:xfrm>
            <a:off x="0" y="6165669"/>
            <a:ext cx="12192000" cy="6923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859">
            <a:extLst>
              <a:ext uri="{FF2B5EF4-FFF2-40B4-BE49-F238E27FC236}">
                <a16:creationId xmlns:a16="http://schemas.microsoft.com/office/drawing/2014/main" id="{E4D02F5A-B44B-4ACC-B2A0-5CAD95818AC7}"/>
              </a:ext>
            </a:extLst>
          </p:cNvPr>
          <p:cNvSpPr>
            <a:spLocks noEditPoints="1"/>
          </p:cNvSpPr>
          <p:nvPr/>
        </p:nvSpPr>
        <p:spPr bwMode="auto">
          <a:xfrm>
            <a:off x="1588"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30" name="Straight Connector 29">
            <a:extLst>
              <a:ext uri="{FF2B5EF4-FFF2-40B4-BE49-F238E27FC236}">
                <a16:creationId xmlns:a16="http://schemas.microsoft.com/office/drawing/2014/main" id="{53FCBB03-4949-2C46-A84A-83F9A2BB5BA1}"/>
              </a:ext>
            </a:extLst>
          </p:cNvPr>
          <p:cNvCxnSpPr>
            <a:cxnSpLocks/>
          </p:cNvCxnSpPr>
          <p:nvPr/>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60EB8D34-3909-B447-8C83-8FBF30B02DF5}"/>
              </a:ext>
            </a:extLst>
          </p:cNvPr>
          <p:cNvSpPr>
            <a:spLocks noGrp="1"/>
          </p:cNvSpPr>
          <p:nvPr>
            <p:ph type="ctrTitle" hasCustomPrompt="1"/>
          </p:nvPr>
        </p:nvSpPr>
        <p:spPr>
          <a:xfrm>
            <a:off x="523405" y="1981199"/>
            <a:ext cx="10716095" cy="3154680"/>
          </a:xfrm>
          <a:prstGeom prst="rect">
            <a:avLst/>
          </a:prstGeom>
        </p:spPr>
        <p:txBody>
          <a:bodyPr lIns="0" rIns="0" anchor="ctr" anchorCtr="0"/>
          <a:lstStyle>
            <a:lvl1pPr algn="l" defTabSz="914400" rtl="0" eaLnBrk="1" latinLnBrk="0" hangingPunct="1">
              <a:lnSpc>
                <a:spcPct val="85000"/>
              </a:lnSpc>
              <a:spcBef>
                <a:spcPct val="0"/>
              </a:spcBef>
              <a:buNone/>
              <a:defRPr lang="en-US" sz="7200" b="1" i="0" kern="1200" spc="-150" dirty="0">
                <a:solidFill>
                  <a:schemeClr val="accent1"/>
                </a:solidFill>
                <a:latin typeface="Book Antiqua" panose="02040602050305030304" pitchFamily="18" charset="0"/>
                <a:ea typeface="Tahoma" panose="020B0604030504040204" pitchFamily="34" charset="0"/>
                <a:cs typeface="Tahoma" panose="020B0604030504040204" pitchFamily="34" charset="0"/>
              </a:defRPr>
            </a:lvl1pPr>
          </a:lstStyle>
          <a:p>
            <a:r>
              <a:rPr lang="en-US" dirty="0"/>
              <a:t>Master transition slide style</a:t>
            </a:r>
          </a:p>
        </p:txBody>
      </p:sp>
      <p:pic>
        <p:nvPicPr>
          <p:cNvPr id="8" name="Picture 7">
            <a:extLst>
              <a:ext uri="{FF2B5EF4-FFF2-40B4-BE49-F238E27FC236}">
                <a16:creationId xmlns:a16="http://schemas.microsoft.com/office/drawing/2014/main" id="{A8D99463-836C-4C4D-9DC8-066C3843B092}"/>
              </a:ext>
            </a:extLst>
          </p:cNvPr>
          <p:cNvPicPr>
            <a:picLocks noChangeAspect="1"/>
          </p:cNvPicPr>
          <p:nvPr/>
        </p:nvPicPr>
        <p:blipFill>
          <a:blip r:embed="rId2"/>
          <a:stretch>
            <a:fillRect/>
          </a:stretch>
        </p:blipFill>
        <p:spPr>
          <a:xfrm>
            <a:off x="520227" y="6308513"/>
            <a:ext cx="2889504" cy="406332"/>
          </a:xfrm>
          <a:prstGeom prst="rect">
            <a:avLst/>
          </a:prstGeom>
        </p:spPr>
      </p:pic>
      <p:cxnSp>
        <p:nvCxnSpPr>
          <p:cNvPr id="10" name="Straight Connector 9">
            <a:extLst>
              <a:ext uri="{FF2B5EF4-FFF2-40B4-BE49-F238E27FC236}">
                <a16:creationId xmlns:a16="http://schemas.microsoft.com/office/drawing/2014/main" id="{601F139A-C6F5-4C73-B1CD-93C4586C3F45}"/>
              </a:ext>
            </a:extLst>
          </p:cNvPr>
          <p:cNvCxnSpPr>
            <a:cxnSpLocks/>
          </p:cNvCxnSpPr>
          <p:nvPr userDrawn="1"/>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pic>
        <p:nvPicPr>
          <p:cNvPr id="11" name="Picture 10">
            <a:extLst>
              <a:ext uri="{FF2B5EF4-FFF2-40B4-BE49-F238E27FC236}">
                <a16:creationId xmlns:a16="http://schemas.microsoft.com/office/drawing/2014/main" id="{922230AA-6934-48A5-A493-7F22BD65B5B0}"/>
              </a:ext>
            </a:extLst>
          </p:cNvPr>
          <p:cNvPicPr>
            <a:picLocks noChangeAspect="1"/>
          </p:cNvPicPr>
          <p:nvPr userDrawn="1"/>
        </p:nvPicPr>
        <p:blipFill>
          <a:blip r:embed="rId2"/>
          <a:stretch>
            <a:fillRect/>
          </a:stretch>
        </p:blipFill>
        <p:spPr>
          <a:xfrm>
            <a:off x="520227" y="6308513"/>
            <a:ext cx="2889504" cy="406332"/>
          </a:xfrm>
          <a:prstGeom prst="rect">
            <a:avLst/>
          </a:prstGeom>
        </p:spPr>
      </p:pic>
    </p:spTree>
    <p:extLst>
      <p:ext uri="{BB962C8B-B14F-4D97-AF65-F5344CB8AC3E}">
        <p14:creationId xmlns:p14="http://schemas.microsoft.com/office/powerpoint/2010/main" val="188579009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mpty Content Slide">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2DDFDE7-375F-314B-9A1C-60025A97E48B}"/>
              </a:ext>
            </a:extLst>
          </p:cNvPr>
          <p:cNvSpPr>
            <a:spLocks noGrp="1"/>
          </p:cNvSpPr>
          <p:nvPr>
            <p:ph type="body" sz="quarter" idx="14" hasCustomPrompt="1"/>
          </p:nvPr>
        </p:nvSpPr>
        <p:spPr>
          <a:xfrm>
            <a:off x="6096001" y="484188"/>
            <a:ext cx="5676900" cy="496887"/>
          </a:xfrm>
          <a:prstGeom prst="rect">
            <a:avLst/>
          </a:prstGeom>
        </p:spPr>
        <p:txBody>
          <a:bodyPr/>
          <a:lstStyle>
            <a:lvl1pPr marL="0" indent="0" algn="r">
              <a:buNone/>
              <a:defRPr sz="20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3" name="Slide Number Placeholder 7">
            <a:extLst>
              <a:ext uri="{FF2B5EF4-FFF2-40B4-BE49-F238E27FC236}">
                <a16:creationId xmlns:a16="http://schemas.microsoft.com/office/drawing/2014/main" id="{3F04A294-7852-49F2-A43C-D279EEB49050}"/>
              </a:ext>
            </a:extLst>
          </p:cNvPr>
          <p:cNvSpPr>
            <a:spLocks noGrp="1"/>
          </p:cNvSpPr>
          <p:nvPr>
            <p:ph type="sldNum" sz="quarter" idx="4"/>
          </p:nvPr>
        </p:nvSpPr>
        <p:spPr>
          <a:xfrm>
            <a:off x="11286750" y="6418670"/>
            <a:ext cx="486149" cy="302805"/>
          </a:xfrm>
          <a:prstGeom prst="rect">
            <a:avLst/>
          </a:prstGeom>
        </p:spPr>
        <p:txBody>
          <a:bodyPr vert="horz" lIns="0" tIns="45720" rIns="0" bIns="45720" rtlCol="0" anchor="ctr"/>
          <a:lstStyle>
            <a:lvl1pPr algn="r">
              <a:defRPr sz="1400" b="1" i="0">
                <a:solidFill>
                  <a:schemeClr val="accent1"/>
                </a:solidFill>
                <a:latin typeface="Book Antiqua" panose="02040602050305030304" pitchFamily="18"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669043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with Bullet Color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599000"/>
            <a:ext cx="10287000" cy="3154100"/>
          </a:xfrm>
          <a:prstGeom prst="rect">
            <a:avLst/>
          </a:prstGeom>
        </p:spPr>
        <p:txBody>
          <a:bodyPr/>
          <a:lstStyle>
            <a:lvl1pPr>
              <a:buClr>
                <a:schemeClr val="accent1"/>
              </a:buClr>
              <a:buSzPct val="100000"/>
              <a:defRPr sz="2400">
                <a:latin typeface="Book Antiqua" panose="02040602050305030304" pitchFamily="18" charset="0"/>
              </a:defRPr>
            </a:lvl1pPr>
            <a:lvl2pPr marL="685800" indent="-228600">
              <a:buClr>
                <a:schemeClr val="accent2"/>
              </a:buClr>
              <a:buSzPct val="80000"/>
              <a:buFont typeface="Airborne" panose="02000000000000000000" pitchFamily="2" charset="0"/>
              <a:buChar char="&gt;"/>
              <a:defRPr sz="2000">
                <a:latin typeface="Book Antiqua" panose="02040602050305030304" pitchFamily="18" charset="0"/>
              </a:defRPr>
            </a:lvl2pPr>
            <a:lvl3pPr marL="1143000" indent="-228600">
              <a:buClr>
                <a:schemeClr val="accent1"/>
              </a:buClr>
              <a:buSzPct val="60000"/>
              <a:buFont typeface="Courier New" panose="02070309020205020404" pitchFamily="49" charset="0"/>
              <a:buChar char="o"/>
              <a:defRPr sz="1800">
                <a:latin typeface="Book Antiqua" panose="02040602050305030304" pitchFamily="18" charset="0"/>
              </a:defRPr>
            </a:lvl3pPr>
            <a:lvl4pPr marL="1600200" indent="-228600">
              <a:buClr>
                <a:schemeClr val="accent2"/>
              </a:buClr>
              <a:buSzPct val="102000"/>
              <a:buFont typeface="BoomerSerif Book" panose="02000505000000020004" pitchFamily="2" charset="0"/>
              <a:buChar char="−"/>
              <a:defRPr sz="1600">
                <a:latin typeface="Book Antiqua" panose="02040602050305030304" pitchFamily="18" charset="0"/>
              </a:defRPr>
            </a:lvl4pPr>
            <a:lvl5pPr>
              <a:buClr>
                <a:schemeClr val="accent1"/>
              </a:buClr>
              <a:defRPr sz="1600"/>
            </a:lvl5pPr>
          </a:lstStyle>
          <a:p>
            <a:r>
              <a:rPr lang="en-US" altLang="en-US" dirty="0"/>
              <a:t>First level of information</a:t>
            </a:r>
          </a:p>
          <a:p>
            <a:pPr lvl="1"/>
            <a:r>
              <a:rPr lang="en-US" alt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417320"/>
            <a:ext cx="10287000" cy="566928"/>
          </a:xfrm>
          <a:prstGeom prst="rect">
            <a:avLst/>
          </a:prstGeom>
        </p:spPr>
        <p:txBody>
          <a:bodyPr/>
          <a:lstStyle>
            <a:lvl1pPr algn="l" defTabSz="914400" rtl="0" eaLnBrk="1" latinLnBrk="0" hangingPunct="1">
              <a:lnSpc>
                <a:spcPct val="90000"/>
              </a:lnSpc>
              <a:spcBef>
                <a:spcPct val="0"/>
              </a:spcBef>
              <a:buNone/>
              <a:defRPr lang="en-US" sz="3200" b="1" i="0" kern="1200" spc="-150" dirty="0">
                <a:solidFill>
                  <a:schemeClr val="accent1"/>
                </a:solidFill>
                <a:latin typeface="Book Antiqua" panose="02040602050305030304" pitchFamily="18"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2019102"/>
            <a:ext cx="10287000" cy="568323"/>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7" name="Text Placeholder 3">
            <a:extLst>
              <a:ext uri="{FF2B5EF4-FFF2-40B4-BE49-F238E27FC236}">
                <a16:creationId xmlns:a16="http://schemas.microsoft.com/office/drawing/2014/main" id="{7A318342-83FF-614F-9507-07719F018175}"/>
              </a:ext>
            </a:extLst>
          </p:cNvPr>
          <p:cNvSpPr>
            <a:spLocks noGrp="1"/>
          </p:cNvSpPr>
          <p:nvPr>
            <p:ph type="body" sz="quarter" idx="14" hasCustomPrompt="1"/>
          </p:nvPr>
        </p:nvSpPr>
        <p:spPr>
          <a:xfrm>
            <a:off x="6096001" y="484188"/>
            <a:ext cx="5676900" cy="496887"/>
          </a:xfrm>
          <a:prstGeom prst="rect">
            <a:avLst/>
          </a:prstGeom>
        </p:spPr>
        <p:txBody>
          <a:bodyPr/>
          <a:lstStyle>
            <a:lvl1pPr marL="0" indent="0" algn="r">
              <a:buNone/>
              <a:defRPr sz="20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5" name="Slide Number Placeholder 7">
            <a:extLst>
              <a:ext uri="{FF2B5EF4-FFF2-40B4-BE49-F238E27FC236}">
                <a16:creationId xmlns:a16="http://schemas.microsoft.com/office/drawing/2014/main" id="{5CD43C6D-4EDF-469A-9752-F60A037F1D88}"/>
              </a:ext>
            </a:extLst>
          </p:cNvPr>
          <p:cNvSpPr>
            <a:spLocks noGrp="1"/>
          </p:cNvSpPr>
          <p:nvPr>
            <p:ph type="sldNum" sz="quarter" idx="4"/>
          </p:nvPr>
        </p:nvSpPr>
        <p:spPr>
          <a:xfrm>
            <a:off x="11286750" y="6418670"/>
            <a:ext cx="486149" cy="302805"/>
          </a:xfrm>
          <a:prstGeom prst="rect">
            <a:avLst/>
          </a:prstGeom>
        </p:spPr>
        <p:txBody>
          <a:bodyPr vert="horz" lIns="0" tIns="45720" rIns="0" bIns="45720" rtlCol="0" anchor="ctr"/>
          <a:lstStyle>
            <a:lvl1pPr algn="r">
              <a:defRPr sz="1400" b="1" i="0">
                <a:solidFill>
                  <a:schemeClr val="accent1"/>
                </a:solidFill>
                <a:latin typeface="Book Antiqua" panose="02040602050305030304" pitchFamily="18"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59777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Slide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599000"/>
            <a:ext cx="6058445" cy="3199918"/>
          </a:xfrm>
          <a:prstGeom prst="rect">
            <a:avLst/>
          </a:prstGeom>
        </p:spPr>
        <p:txBody>
          <a:bodyPr/>
          <a:lstStyle>
            <a:lvl1pPr>
              <a:buClr>
                <a:schemeClr val="accent1"/>
              </a:buClr>
              <a:buSzPct val="100000"/>
              <a:defRPr sz="2400">
                <a:latin typeface="Book Antiqua" panose="02040602050305030304" pitchFamily="18" charset="0"/>
              </a:defRPr>
            </a:lvl1pPr>
            <a:lvl2pPr marL="685800" indent="-228600">
              <a:buClr>
                <a:schemeClr val="accent2"/>
              </a:buClr>
              <a:buSzPct val="80000"/>
              <a:buFont typeface="Airborne" panose="02000000000000000000" pitchFamily="2" charset="0"/>
              <a:buChar char="&gt;"/>
              <a:defRPr sz="2000">
                <a:latin typeface="Book Antiqua" panose="02040602050305030304" pitchFamily="18" charset="0"/>
              </a:defRPr>
            </a:lvl2pPr>
            <a:lvl3pPr marL="1143000" indent="-228600">
              <a:buClr>
                <a:schemeClr val="accent1"/>
              </a:buClr>
              <a:buSzPct val="60000"/>
              <a:buFont typeface="Courier New" panose="02070309020205020404" pitchFamily="49" charset="0"/>
              <a:buChar char="o"/>
              <a:defRPr sz="1800">
                <a:latin typeface="Book Antiqua" panose="02040602050305030304" pitchFamily="18" charset="0"/>
              </a:defRPr>
            </a:lvl3pPr>
            <a:lvl4pPr marL="1600200" indent="-228600">
              <a:buClr>
                <a:schemeClr val="accent2"/>
              </a:buClr>
              <a:buSzPct val="102000"/>
              <a:buFont typeface="BoomerSerif Book" panose="02000505000000020004" pitchFamily="2" charset="0"/>
              <a:buChar char="−"/>
              <a:defRPr sz="1600">
                <a:latin typeface="Book Antiqua" panose="02040602050305030304" pitchFamily="18" charset="0"/>
              </a:defRPr>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417320"/>
            <a:ext cx="10287000" cy="566928"/>
          </a:xfrm>
          <a:prstGeom prst="rect">
            <a:avLst/>
          </a:prstGeom>
        </p:spPr>
        <p:txBody>
          <a:bodyPr/>
          <a:lstStyle>
            <a:lvl1pPr algn="l" defTabSz="914400" rtl="0" eaLnBrk="1" latinLnBrk="0" hangingPunct="1">
              <a:lnSpc>
                <a:spcPct val="90000"/>
              </a:lnSpc>
              <a:spcBef>
                <a:spcPct val="0"/>
              </a:spcBef>
              <a:buNone/>
              <a:defRPr lang="en-US" sz="3200" b="1" i="0" kern="1200" spc="-150" dirty="0">
                <a:solidFill>
                  <a:schemeClr val="accent1"/>
                </a:solidFill>
                <a:latin typeface="Book Antiqua" panose="02040602050305030304" pitchFamily="18"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2019102"/>
            <a:ext cx="10287000" cy="568323"/>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7" name="Picture Placeholder 6">
            <a:extLst>
              <a:ext uri="{FF2B5EF4-FFF2-40B4-BE49-F238E27FC236}">
                <a16:creationId xmlns:a16="http://schemas.microsoft.com/office/drawing/2014/main" id="{DC79799D-58D1-4E48-9F48-17EB18722F80}"/>
              </a:ext>
            </a:extLst>
          </p:cNvPr>
          <p:cNvSpPr>
            <a:spLocks noGrp="1"/>
          </p:cNvSpPr>
          <p:nvPr>
            <p:ph type="pic" sz="quarter" idx="15"/>
          </p:nvPr>
        </p:nvSpPr>
        <p:spPr>
          <a:xfrm>
            <a:off x="7467600" y="2599000"/>
            <a:ext cx="3771900" cy="3200400"/>
          </a:xfrm>
          <a:prstGeom prst="rect">
            <a:avLst/>
          </a:prstGeom>
        </p:spPr>
        <p:txBody>
          <a:bodyPr/>
          <a:lstStyle>
            <a:lvl1pPr marL="0" indent="0" algn="ctr">
              <a:buNone/>
              <a:defRPr>
                <a:latin typeface="Book Antiqua" panose="02040602050305030304" pitchFamily="18" charset="0"/>
              </a:defRPr>
            </a:lvl1pPr>
          </a:lstStyle>
          <a:p>
            <a:r>
              <a:rPr lang="en-US"/>
              <a:t>Click icon to add picture</a:t>
            </a:r>
            <a:endParaRPr lang="en-US" dirty="0"/>
          </a:p>
        </p:txBody>
      </p:sp>
      <p:sp>
        <p:nvSpPr>
          <p:cNvPr id="9" name="Text Placeholder 3">
            <a:extLst>
              <a:ext uri="{FF2B5EF4-FFF2-40B4-BE49-F238E27FC236}">
                <a16:creationId xmlns:a16="http://schemas.microsoft.com/office/drawing/2014/main" id="{4E825A58-495F-1541-9B26-87B979A1FA25}"/>
              </a:ext>
            </a:extLst>
          </p:cNvPr>
          <p:cNvSpPr>
            <a:spLocks noGrp="1"/>
          </p:cNvSpPr>
          <p:nvPr>
            <p:ph type="body" sz="quarter" idx="14" hasCustomPrompt="1"/>
          </p:nvPr>
        </p:nvSpPr>
        <p:spPr>
          <a:xfrm>
            <a:off x="6096001" y="484188"/>
            <a:ext cx="5676900" cy="496887"/>
          </a:xfrm>
          <a:prstGeom prst="rect">
            <a:avLst/>
          </a:prstGeom>
        </p:spPr>
        <p:txBody>
          <a:bodyPr/>
          <a:lstStyle>
            <a:lvl1pPr marL="0" indent="0" algn="r">
              <a:buNone/>
              <a:defRPr sz="20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3" name="Slide Number Placeholder 7">
            <a:extLst>
              <a:ext uri="{FF2B5EF4-FFF2-40B4-BE49-F238E27FC236}">
                <a16:creationId xmlns:a16="http://schemas.microsoft.com/office/drawing/2014/main" id="{7E8732A6-478E-4BC4-A42E-9654B1338CCE}"/>
              </a:ext>
            </a:extLst>
          </p:cNvPr>
          <p:cNvSpPr>
            <a:spLocks noGrp="1"/>
          </p:cNvSpPr>
          <p:nvPr>
            <p:ph type="sldNum" sz="quarter" idx="4"/>
          </p:nvPr>
        </p:nvSpPr>
        <p:spPr>
          <a:xfrm>
            <a:off x="11286750" y="6418670"/>
            <a:ext cx="486149" cy="302805"/>
          </a:xfrm>
          <a:prstGeom prst="rect">
            <a:avLst/>
          </a:prstGeom>
        </p:spPr>
        <p:txBody>
          <a:bodyPr vert="horz" lIns="0" tIns="45720" rIns="0" bIns="45720" rtlCol="0" anchor="ctr"/>
          <a:lstStyle>
            <a:lvl1pPr algn="r">
              <a:defRPr sz="1400" b="1" i="0">
                <a:solidFill>
                  <a:schemeClr val="accent1"/>
                </a:solidFill>
                <a:latin typeface="Book Antiqua" panose="02040602050305030304" pitchFamily="18"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1627124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with Tab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599000"/>
            <a:ext cx="6058445" cy="3199918"/>
          </a:xfrm>
          <a:prstGeom prst="rect">
            <a:avLst/>
          </a:prstGeom>
        </p:spPr>
        <p:txBody>
          <a:bodyPr/>
          <a:lstStyle>
            <a:lvl1pPr>
              <a:buClr>
                <a:schemeClr val="accent1"/>
              </a:buClr>
              <a:buSzPct val="100000"/>
              <a:defRPr sz="2400">
                <a:latin typeface="Book Antiqua" panose="02040602050305030304" pitchFamily="18" charset="0"/>
              </a:defRPr>
            </a:lvl1pPr>
            <a:lvl2pPr marL="685800" indent="-228600">
              <a:buClr>
                <a:schemeClr val="accent2"/>
              </a:buClr>
              <a:buSzPct val="80000"/>
              <a:buFont typeface="Airborne" panose="02000000000000000000" pitchFamily="2" charset="0"/>
              <a:buChar char="&gt;"/>
              <a:defRPr sz="2000">
                <a:latin typeface="Book Antiqua" panose="02040602050305030304" pitchFamily="18" charset="0"/>
              </a:defRPr>
            </a:lvl2pPr>
            <a:lvl3pPr marL="1143000" indent="-228600">
              <a:buClr>
                <a:schemeClr val="accent1"/>
              </a:buClr>
              <a:buSzPct val="60000"/>
              <a:buFont typeface="Courier New" panose="02070309020205020404" pitchFamily="49" charset="0"/>
              <a:buChar char="o"/>
              <a:defRPr sz="1800">
                <a:latin typeface="Book Antiqua" panose="02040602050305030304" pitchFamily="18" charset="0"/>
              </a:defRPr>
            </a:lvl3pPr>
            <a:lvl4pPr marL="1600200" indent="-228600">
              <a:buClr>
                <a:schemeClr val="accent2"/>
              </a:buClr>
              <a:buSzPct val="102000"/>
              <a:buFont typeface="BoomerSerif Book" panose="02000505000000020004" pitchFamily="2" charset="0"/>
              <a:buChar char="−"/>
              <a:defRPr sz="1600">
                <a:latin typeface="Book Antiqua" panose="02040602050305030304" pitchFamily="18" charset="0"/>
              </a:defRPr>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417320"/>
            <a:ext cx="10287000" cy="566928"/>
          </a:xfrm>
          <a:prstGeom prst="rect">
            <a:avLst/>
          </a:prstGeom>
        </p:spPr>
        <p:txBody>
          <a:bodyPr/>
          <a:lstStyle>
            <a:lvl1pPr algn="l" defTabSz="914400" rtl="0" eaLnBrk="1" latinLnBrk="0" hangingPunct="1">
              <a:lnSpc>
                <a:spcPct val="90000"/>
              </a:lnSpc>
              <a:spcBef>
                <a:spcPct val="0"/>
              </a:spcBef>
              <a:buNone/>
              <a:defRPr lang="en-US" sz="3200" b="1" i="0" kern="1200" spc="-150" dirty="0">
                <a:solidFill>
                  <a:schemeClr val="accent1"/>
                </a:solidFill>
                <a:latin typeface="Book Antiqua" panose="02040602050305030304" pitchFamily="18"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2019102"/>
            <a:ext cx="10287000" cy="568323"/>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5" name="Table Placeholder 4">
            <a:extLst>
              <a:ext uri="{FF2B5EF4-FFF2-40B4-BE49-F238E27FC236}">
                <a16:creationId xmlns:a16="http://schemas.microsoft.com/office/drawing/2014/main" id="{2D9B7376-5B45-8545-A711-F1B84186DE7E}"/>
              </a:ext>
            </a:extLst>
          </p:cNvPr>
          <p:cNvSpPr>
            <a:spLocks noGrp="1"/>
          </p:cNvSpPr>
          <p:nvPr>
            <p:ph type="tbl" sz="quarter" idx="15"/>
          </p:nvPr>
        </p:nvSpPr>
        <p:spPr>
          <a:xfrm>
            <a:off x="7467600" y="2599000"/>
            <a:ext cx="3771900" cy="3200400"/>
          </a:xfrm>
          <a:prstGeom prst="rect">
            <a:avLst/>
          </a:prstGeom>
        </p:spPr>
        <p:txBody>
          <a:bodyPr/>
          <a:lstStyle>
            <a:lvl1pPr marL="0" indent="0" algn="ctr">
              <a:buNone/>
              <a:defRPr>
                <a:latin typeface="Book Antiqua" panose="02040602050305030304" pitchFamily="18" charset="0"/>
              </a:defRPr>
            </a:lvl1pPr>
          </a:lstStyle>
          <a:p>
            <a:r>
              <a:rPr lang="en-US"/>
              <a:t>Click icon to add table</a:t>
            </a:r>
            <a:endParaRPr lang="en-US" dirty="0"/>
          </a:p>
        </p:txBody>
      </p:sp>
      <p:sp>
        <p:nvSpPr>
          <p:cNvPr id="9" name="Text Placeholder 3">
            <a:extLst>
              <a:ext uri="{FF2B5EF4-FFF2-40B4-BE49-F238E27FC236}">
                <a16:creationId xmlns:a16="http://schemas.microsoft.com/office/drawing/2014/main" id="{A8E79E1B-D091-DE4C-85F3-EED50810B8CF}"/>
              </a:ext>
            </a:extLst>
          </p:cNvPr>
          <p:cNvSpPr>
            <a:spLocks noGrp="1"/>
          </p:cNvSpPr>
          <p:nvPr>
            <p:ph type="body" sz="quarter" idx="14" hasCustomPrompt="1"/>
          </p:nvPr>
        </p:nvSpPr>
        <p:spPr>
          <a:xfrm>
            <a:off x="6096001" y="484188"/>
            <a:ext cx="5676900" cy="496887"/>
          </a:xfrm>
          <a:prstGeom prst="rect">
            <a:avLst/>
          </a:prstGeom>
        </p:spPr>
        <p:txBody>
          <a:bodyPr/>
          <a:lstStyle>
            <a:lvl1pPr marL="0" indent="0" algn="r">
              <a:buNone/>
              <a:defRPr sz="20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4" name="Slide Number Placeholder 7">
            <a:extLst>
              <a:ext uri="{FF2B5EF4-FFF2-40B4-BE49-F238E27FC236}">
                <a16:creationId xmlns:a16="http://schemas.microsoft.com/office/drawing/2014/main" id="{40947B31-9446-4D7D-BD69-4D8DBB01E523}"/>
              </a:ext>
            </a:extLst>
          </p:cNvPr>
          <p:cNvSpPr>
            <a:spLocks noGrp="1"/>
          </p:cNvSpPr>
          <p:nvPr>
            <p:ph type="sldNum" sz="quarter" idx="4"/>
          </p:nvPr>
        </p:nvSpPr>
        <p:spPr>
          <a:xfrm>
            <a:off x="11286750" y="6418670"/>
            <a:ext cx="486149" cy="302805"/>
          </a:xfrm>
          <a:prstGeom prst="rect">
            <a:avLst/>
          </a:prstGeom>
        </p:spPr>
        <p:txBody>
          <a:bodyPr vert="horz" lIns="0" tIns="45720" rIns="0" bIns="45720" rtlCol="0" anchor="ctr"/>
          <a:lstStyle>
            <a:lvl1pPr algn="r">
              <a:defRPr sz="1400" b="1" i="0">
                <a:solidFill>
                  <a:schemeClr val="accent1"/>
                </a:solidFill>
                <a:latin typeface="Book Antiqua" panose="02040602050305030304" pitchFamily="18"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2504422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Slide with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722F4D4F-8837-6E4B-9002-C2A5B2A2A195}"/>
              </a:ext>
            </a:extLst>
          </p:cNvPr>
          <p:cNvSpPr>
            <a:spLocks noGrp="1"/>
          </p:cNvSpPr>
          <p:nvPr>
            <p:ph type="chart" sz="quarter" idx="16"/>
          </p:nvPr>
        </p:nvSpPr>
        <p:spPr>
          <a:xfrm>
            <a:off x="7467600" y="2587625"/>
            <a:ext cx="3770313" cy="3211513"/>
          </a:xfrm>
          <a:prstGeom prst="rect">
            <a:avLst/>
          </a:prstGeom>
        </p:spPr>
        <p:txBody>
          <a:bodyPr/>
          <a:lstStyle>
            <a:lvl1pPr marL="0" indent="0">
              <a:buNone/>
              <a:defRPr/>
            </a:lvl1pPr>
          </a:lstStyle>
          <a:p>
            <a:r>
              <a:rPr lang="en-US" dirty="0"/>
              <a:t>Click icon to add chart</a:t>
            </a:r>
          </a:p>
        </p:txBody>
      </p:sp>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599000"/>
            <a:ext cx="6058445" cy="3199918"/>
          </a:xfrm>
          <a:prstGeom prst="rect">
            <a:avLst/>
          </a:prstGeom>
        </p:spPr>
        <p:txBody>
          <a:bodyPr/>
          <a:lstStyle>
            <a:lvl1pPr>
              <a:buClr>
                <a:schemeClr val="accent1"/>
              </a:buClr>
              <a:buSzPct val="100000"/>
              <a:defRPr sz="2400">
                <a:latin typeface="Book Antiqua" panose="02040602050305030304" pitchFamily="18" charset="0"/>
              </a:defRPr>
            </a:lvl1pPr>
            <a:lvl2pPr marL="685800" indent="-228600">
              <a:buClr>
                <a:schemeClr val="accent2"/>
              </a:buClr>
              <a:buSzPct val="80000"/>
              <a:buFont typeface="Airborne" panose="02000000000000000000" pitchFamily="2" charset="0"/>
              <a:buChar char="&gt;"/>
              <a:defRPr sz="2000">
                <a:latin typeface="Book Antiqua" panose="02040602050305030304" pitchFamily="18" charset="0"/>
              </a:defRPr>
            </a:lvl2pPr>
            <a:lvl3pPr marL="1143000" indent="-228600">
              <a:buClr>
                <a:schemeClr val="accent1"/>
              </a:buClr>
              <a:buSzPct val="60000"/>
              <a:buFont typeface="Courier New" panose="02070309020205020404" pitchFamily="49" charset="0"/>
              <a:buChar char="o"/>
              <a:defRPr sz="1800">
                <a:latin typeface="Book Antiqua" panose="02040602050305030304" pitchFamily="18" charset="0"/>
              </a:defRPr>
            </a:lvl3pPr>
            <a:lvl4pPr marL="1600200" indent="-228600">
              <a:buClr>
                <a:schemeClr val="accent2"/>
              </a:buClr>
              <a:buSzPct val="102000"/>
              <a:buFont typeface="BoomerSerif Book" panose="02000505000000020004" pitchFamily="2" charset="0"/>
              <a:buChar char="−"/>
              <a:defRPr sz="1600">
                <a:latin typeface="Book Antiqua" panose="02040602050305030304" pitchFamily="18" charset="0"/>
              </a:defRPr>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417320"/>
            <a:ext cx="10287000" cy="566928"/>
          </a:xfrm>
          <a:prstGeom prst="rect">
            <a:avLst/>
          </a:prstGeom>
        </p:spPr>
        <p:txBody>
          <a:bodyPr/>
          <a:lstStyle>
            <a:lvl1pPr algn="l" defTabSz="914400" rtl="0" eaLnBrk="1" latinLnBrk="0" hangingPunct="1">
              <a:lnSpc>
                <a:spcPct val="90000"/>
              </a:lnSpc>
              <a:spcBef>
                <a:spcPct val="0"/>
              </a:spcBef>
              <a:buNone/>
              <a:defRPr lang="en-US" sz="3200" b="1" i="0" kern="1200" spc="-150" dirty="0">
                <a:solidFill>
                  <a:schemeClr val="accent1"/>
                </a:solidFill>
                <a:latin typeface="Book Antiqua" panose="02040602050305030304" pitchFamily="18"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2019102"/>
            <a:ext cx="10287000" cy="568323"/>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9" name="Text Placeholder 3">
            <a:extLst>
              <a:ext uri="{FF2B5EF4-FFF2-40B4-BE49-F238E27FC236}">
                <a16:creationId xmlns:a16="http://schemas.microsoft.com/office/drawing/2014/main" id="{A8E79E1B-D091-DE4C-85F3-EED50810B8CF}"/>
              </a:ext>
            </a:extLst>
          </p:cNvPr>
          <p:cNvSpPr>
            <a:spLocks noGrp="1"/>
          </p:cNvSpPr>
          <p:nvPr>
            <p:ph type="body" sz="quarter" idx="14" hasCustomPrompt="1"/>
          </p:nvPr>
        </p:nvSpPr>
        <p:spPr>
          <a:xfrm>
            <a:off x="6096001" y="484188"/>
            <a:ext cx="5676900" cy="496887"/>
          </a:xfrm>
          <a:prstGeom prst="rect">
            <a:avLst/>
          </a:prstGeom>
        </p:spPr>
        <p:txBody>
          <a:bodyPr/>
          <a:lstStyle>
            <a:lvl1pPr marL="0" indent="0" algn="r">
              <a:buNone/>
              <a:defRPr sz="20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4" name="Slide Number Placeholder 7">
            <a:extLst>
              <a:ext uri="{FF2B5EF4-FFF2-40B4-BE49-F238E27FC236}">
                <a16:creationId xmlns:a16="http://schemas.microsoft.com/office/drawing/2014/main" id="{40947B31-9446-4D7D-BD69-4D8DBB01E523}"/>
              </a:ext>
            </a:extLst>
          </p:cNvPr>
          <p:cNvSpPr>
            <a:spLocks noGrp="1"/>
          </p:cNvSpPr>
          <p:nvPr>
            <p:ph type="sldNum" sz="quarter" idx="4"/>
          </p:nvPr>
        </p:nvSpPr>
        <p:spPr>
          <a:xfrm>
            <a:off x="11286750" y="6418670"/>
            <a:ext cx="486149" cy="302805"/>
          </a:xfrm>
          <a:prstGeom prst="rect">
            <a:avLst/>
          </a:prstGeom>
        </p:spPr>
        <p:txBody>
          <a:bodyPr vert="horz" lIns="0" tIns="45720" rIns="0" bIns="45720" rtlCol="0" anchor="ctr"/>
          <a:lstStyle>
            <a:lvl1pPr algn="r">
              <a:defRPr sz="1400" b="1" i="0">
                <a:solidFill>
                  <a:schemeClr val="accent1"/>
                </a:solidFill>
                <a:latin typeface="Book Antiqua" panose="02040602050305030304" pitchFamily="18"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3163316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43B8-45B4-FA4D-A086-439A61E763C4}"/>
              </a:ext>
            </a:extLst>
          </p:cNvPr>
          <p:cNvSpPr>
            <a:spLocks noGrp="1"/>
          </p:cNvSpPr>
          <p:nvPr>
            <p:ph type="title" hasCustomPrompt="1"/>
          </p:nvPr>
        </p:nvSpPr>
        <p:spPr>
          <a:xfrm>
            <a:off x="950976" y="1417320"/>
            <a:ext cx="10287000" cy="566928"/>
          </a:xfrm>
          <a:prstGeom prst="rect">
            <a:avLst/>
          </a:prstGeom>
        </p:spPr>
        <p:txBody>
          <a:bodyPr/>
          <a:lstStyle>
            <a:lvl1pPr algn="l" defTabSz="914400" rtl="0" eaLnBrk="1" latinLnBrk="0" hangingPunct="1">
              <a:lnSpc>
                <a:spcPct val="90000"/>
              </a:lnSpc>
              <a:spcBef>
                <a:spcPct val="0"/>
              </a:spcBef>
              <a:buNone/>
              <a:defRPr lang="en-US" sz="3200" b="1" i="0" kern="1200" spc="-150" dirty="0">
                <a:solidFill>
                  <a:schemeClr val="accent1"/>
                </a:solidFill>
                <a:latin typeface="Book Antiqua" panose="02040602050305030304" pitchFamily="18" charset="0"/>
                <a:ea typeface="+mj-ea"/>
                <a:cs typeface="+mj-cs"/>
              </a:defRPr>
            </a:lvl1pPr>
          </a:lstStyle>
          <a:p>
            <a:r>
              <a:rPr lang="en-US" dirty="0"/>
              <a:t>Slide header</a:t>
            </a:r>
          </a:p>
        </p:txBody>
      </p:sp>
      <p:sp>
        <p:nvSpPr>
          <p:cNvPr id="10" name="Text Placeholder 3">
            <a:extLst>
              <a:ext uri="{FF2B5EF4-FFF2-40B4-BE49-F238E27FC236}">
                <a16:creationId xmlns:a16="http://schemas.microsoft.com/office/drawing/2014/main" id="{82383ABE-C060-664E-8980-3D13A46D8E4C}"/>
              </a:ext>
            </a:extLst>
          </p:cNvPr>
          <p:cNvSpPr>
            <a:spLocks noGrp="1"/>
          </p:cNvSpPr>
          <p:nvPr>
            <p:ph type="body" sz="quarter" idx="14" hasCustomPrompt="1"/>
          </p:nvPr>
        </p:nvSpPr>
        <p:spPr>
          <a:xfrm>
            <a:off x="6096001" y="484188"/>
            <a:ext cx="5676900" cy="496887"/>
          </a:xfrm>
          <a:prstGeom prst="rect">
            <a:avLst/>
          </a:prstGeom>
        </p:spPr>
        <p:txBody>
          <a:bodyPr/>
          <a:lstStyle>
            <a:lvl1pPr marL="0" indent="0" algn="r">
              <a:buNone/>
              <a:defRPr sz="20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2" name="Content Placeholder 2">
            <a:extLst>
              <a:ext uri="{FF2B5EF4-FFF2-40B4-BE49-F238E27FC236}">
                <a16:creationId xmlns:a16="http://schemas.microsoft.com/office/drawing/2014/main" id="{C24FA213-F778-4BB4-B910-56F96A38962A}"/>
              </a:ext>
            </a:extLst>
          </p:cNvPr>
          <p:cNvSpPr>
            <a:spLocks noGrp="1"/>
          </p:cNvSpPr>
          <p:nvPr>
            <p:ph idx="1" hasCustomPrompt="1"/>
          </p:nvPr>
        </p:nvSpPr>
        <p:spPr>
          <a:xfrm>
            <a:off x="950976" y="2599000"/>
            <a:ext cx="5029200" cy="3199918"/>
          </a:xfrm>
          <a:prstGeom prst="rect">
            <a:avLst/>
          </a:prstGeom>
        </p:spPr>
        <p:txBody>
          <a:bodyPr/>
          <a:lstStyle>
            <a:lvl1pPr>
              <a:buClr>
                <a:schemeClr val="accent1"/>
              </a:buClr>
              <a:buSzPct val="100000"/>
              <a:defRPr sz="2400">
                <a:latin typeface="Book Antiqua" panose="02040602050305030304" pitchFamily="18" charset="0"/>
              </a:defRPr>
            </a:lvl1pPr>
            <a:lvl2pPr marL="685800" indent="-228600">
              <a:buClr>
                <a:schemeClr val="accent2"/>
              </a:buClr>
              <a:buSzPct val="80000"/>
              <a:buFont typeface="Airborne" panose="02000000000000000000" pitchFamily="2" charset="0"/>
              <a:buChar char="&gt;"/>
              <a:defRPr sz="2000">
                <a:latin typeface="Book Antiqua" panose="02040602050305030304" pitchFamily="18" charset="0"/>
              </a:defRPr>
            </a:lvl2pPr>
            <a:lvl3pPr marL="1143000" indent="-228600">
              <a:buClr>
                <a:schemeClr val="accent1"/>
              </a:buClr>
              <a:buSzPct val="60000"/>
              <a:buFont typeface="Courier New" panose="02070309020205020404" pitchFamily="49" charset="0"/>
              <a:buChar char="o"/>
              <a:defRPr sz="1800">
                <a:latin typeface="Book Antiqua" panose="02040602050305030304" pitchFamily="18" charset="0"/>
              </a:defRPr>
            </a:lvl3pPr>
            <a:lvl4pPr marL="1600200" indent="-228600">
              <a:buClr>
                <a:schemeClr val="accent2"/>
              </a:buClr>
              <a:buSzPct val="102000"/>
              <a:buFont typeface="BoomerSerif Book" panose="02000505000000020004" pitchFamily="2" charset="0"/>
              <a:buChar char="−"/>
              <a:defRPr sz="1600">
                <a:latin typeface="Book Antiqua" panose="02040602050305030304" pitchFamily="18" charset="0"/>
              </a:defRPr>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13" name="Text Placeholder 10">
            <a:extLst>
              <a:ext uri="{FF2B5EF4-FFF2-40B4-BE49-F238E27FC236}">
                <a16:creationId xmlns:a16="http://schemas.microsoft.com/office/drawing/2014/main" id="{08B0F558-0D32-4E8E-A228-AABD4F16D9E8}"/>
              </a:ext>
            </a:extLst>
          </p:cNvPr>
          <p:cNvSpPr>
            <a:spLocks noGrp="1"/>
          </p:cNvSpPr>
          <p:nvPr>
            <p:ph type="body" sz="quarter" idx="13" hasCustomPrompt="1"/>
          </p:nvPr>
        </p:nvSpPr>
        <p:spPr>
          <a:xfrm>
            <a:off x="950976" y="2019102"/>
            <a:ext cx="5029200" cy="568323"/>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14" name="Content Placeholder 2">
            <a:extLst>
              <a:ext uri="{FF2B5EF4-FFF2-40B4-BE49-F238E27FC236}">
                <a16:creationId xmlns:a16="http://schemas.microsoft.com/office/drawing/2014/main" id="{2BABA5D4-38B1-411D-BDB3-6F775DB71014}"/>
              </a:ext>
            </a:extLst>
          </p:cNvPr>
          <p:cNvSpPr>
            <a:spLocks noGrp="1"/>
          </p:cNvSpPr>
          <p:nvPr>
            <p:ph idx="15" hasCustomPrompt="1"/>
          </p:nvPr>
        </p:nvSpPr>
        <p:spPr>
          <a:xfrm>
            <a:off x="6208776" y="2599000"/>
            <a:ext cx="5029200" cy="3199918"/>
          </a:xfrm>
          <a:prstGeom prst="rect">
            <a:avLst/>
          </a:prstGeom>
        </p:spPr>
        <p:txBody>
          <a:bodyPr/>
          <a:lstStyle>
            <a:lvl1pPr>
              <a:buClr>
                <a:schemeClr val="accent1"/>
              </a:buClr>
              <a:buSzPct val="100000"/>
              <a:defRPr sz="2400">
                <a:latin typeface="Book Antiqua" panose="02040602050305030304" pitchFamily="18" charset="0"/>
              </a:defRPr>
            </a:lvl1pPr>
            <a:lvl2pPr marL="685800" indent="-228600">
              <a:buClr>
                <a:schemeClr val="accent2"/>
              </a:buClr>
              <a:buSzPct val="80000"/>
              <a:buFont typeface="Airborne" panose="02000000000000000000" pitchFamily="2" charset="0"/>
              <a:buChar char="&gt;"/>
              <a:defRPr sz="2000">
                <a:latin typeface="Book Antiqua" panose="02040602050305030304" pitchFamily="18" charset="0"/>
              </a:defRPr>
            </a:lvl2pPr>
            <a:lvl3pPr marL="1143000" indent="-228600">
              <a:buClr>
                <a:schemeClr val="accent1"/>
              </a:buClr>
              <a:buSzPct val="60000"/>
              <a:buFont typeface="Courier New" panose="02070309020205020404" pitchFamily="49" charset="0"/>
              <a:buChar char="o"/>
              <a:defRPr sz="1800">
                <a:latin typeface="Book Antiqua" panose="02040602050305030304" pitchFamily="18" charset="0"/>
              </a:defRPr>
            </a:lvl3pPr>
            <a:lvl4pPr marL="1600200" indent="-228600">
              <a:buClr>
                <a:schemeClr val="accent2"/>
              </a:buClr>
              <a:buSzPct val="102000"/>
              <a:buFont typeface="BoomerSerif Book" panose="02000505000000020004" pitchFamily="2" charset="0"/>
              <a:buChar char="−"/>
              <a:defRPr sz="1600">
                <a:latin typeface="Book Antiqua" panose="02040602050305030304" pitchFamily="18" charset="0"/>
              </a:defRPr>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15" name="Text Placeholder 10">
            <a:extLst>
              <a:ext uri="{FF2B5EF4-FFF2-40B4-BE49-F238E27FC236}">
                <a16:creationId xmlns:a16="http://schemas.microsoft.com/office/drawing/2014/main" id="{7324AEC5-842A-402E-ACDF-5482807D448A}"/>
              </a:ext>
            </a:extLst>
          </p:cNvPr>
          <p:cNvSpPr>
            <a:spLocks noGrp="1"/>
          </p:cNvSpPr>
          <p:nvPr>
            <p:ph type="body" sz="quarter" idx="16" hasCustomPrompt="1"/>
          </p:nvPr>
        </p:nvSpPr>
        <p:spPr>
          <a:xfrm>
            <a:off x="6208776" y="2019102"/>
            <a:ext cx="5029200" cy="568323"/>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18" name="Slide Number Placeholder 7">
            <a:extLst>
              <a:ext uri="{FF2B5EF4-FFF2-40B4-BE49-F238E27FC236}">
                <a16:creationId xmlns:a16="http://schemas.microsoft.com/office/drawing/2014/main" id="{80EF52E8-C327-4A1D-81C7-7F32E0873D09}"/>
              </a:ext>
            </a:extLst>
          </p:cNvPr>
          <p:cNvSpPr>
            <a:spLocks noGrp="1"/>
          </p:cNvSpPr>
          <p:nvPr>
            <p:ph type="sldNum" sz="quarter" idx="4"/>
          </p:nvPr>
        </p:nvSpPr>
        <p:spPr>
          <a:xfrm>
            <a:off x="11286750" y="6418670"/>
            <a:ext cx="486149" cy="302805"/>
          </a:xfrm>
          <a:prstGeom prst="rect">
            <a:avLst/>
          </a:prstGeom>
        </p:spPr>
        <p:txBody>
          <a:bodyPr vert="horz" lIns="0" tIns="45720" rIns="0" bIns="45720" rtlCol="0" anchor="ctr"/>
          <a:lstStyle>
            <a:lvl1pPr algn="r">
              <a:defRPr sz="1400" b="1" i="0">
                <a:solidFill>
                  <a:schemeClr val="accent1"/>
                </a:solidFill>
                <a:latin typeface="Book Antiqua" panose="02040602050305030304" pitchFamily="18"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3407552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accent2"/>
        </a:solidFill>
        <a:effectLst/>
      </p:bgPr>
    </p:bg>
    <p:spTree>
      <p:nvGrpSpPr>
        <p:cNvPr id="1" name=""/>
        <p:cNvGrpSpPr/>
        <p:nvPr/>
      </p:nvGrpSpPr>
      <p:grpSpPr>
        <a:xfrm>
          <a:off x="0" y="0"/>
          <a:ext cx="0" cy="0"/>
          <a:chOff x="0" y="0"/>
          <a:chExt cx="0" cy="0"/>
        </a:xfrm>
      </p:grpSpPr>
      <p:sp>
        <p:nvSpPr>
          <p:cNvPr id="17" name="Freeform 859">
            <a:extLst>
              <a:ext uri="{FF2B5EF4-FFF2-40B4-BE49-F238E27FC236}">
                <a16:creationId xmlns:a16="http://schemas.microsoft.com/office/drawing/2014/main" id="{048A6AF4-DC91-451B-B8D6-88EA6555080B}"/>
              </a:ext>
            </a:extLst>
          </p:cNvPr>
          <p:cNvSpPr>
            <a:spLocks noEditPoints="1"/>
          </p:cNvSpPr>
          <p:nvPr/>
        </p:nvSpPr>
        <p:spPr bwMode="auto">
          <a:xfrm>
            <a:off x="1588"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355050A7-126A-4C86-A197-A835B027883E}"/>
              </a:ext>
            </a:extLst>
          </p:cNvPr>
          <p:cNvSpPr/>
          <p:nvPr/>
        </p:nvSpPr>
        <p:spPr>
          <a:xfrm>
            <a:off x="0" y="0"/>
            <a:ext cx="12192000" cy="6162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D8C56FC8-F9B7-A249-88E9-4A3B02EC52F8}"/>
              </a:ext>
            </a:extLst>
          </p:cNvPr>
          <p:cNvSpPr>
            <a:spLocks noGrp="1"/>
          </p:cNvSpPr>
          <p:nvPr>
            <p:ph type="pic" sz="quarter" idx="10" hasCustomPrompt="1"/>
          </p:nvPr>
        </p:nvSpPr>
        <p:spPr>
          <a:xfrm>
            <a:off x="0" y="0"/>
            <a:ext cx="12192000" cy="6165850"/>
          </a:xfrm>
          <a:prstGeom prst="rect">
            <a:avLst/>
          </a:prstGeom>
        </p:spPr>
        <p:txBody>
          <a:bodyPr tIns="182880"/>
          <a:lstStyle>
            <a:lvl1pPr marL="0" indent="0" algn="ctr">
              <a:lnSpc>
                <a:spcPct val="100000"/>
              </a:lnSpc>
              <a:spcBef>
                <a:spcPts val="0"/>
              </a:spcBef>
              <a:buNone/>
              <a:tabLst>
                <a:tab pos="4456113" algn="l"/>
              </a:tabLst>
              <a:defRPr sz="2400" b="0" u="none">
                <a:solidFill>
                  <a:schemeClr val="accent2"/>
                </a:solidFill>
              </a:defRPr>
            </a:lvl1pPr>
          </a:lstStyle>
          <a:p>
            <a:r>
              <a:rPr lang="en-US" dirty="0"/>
              <a:t>Go to Insert &gt; Pictures and select image. </a:t>
            </a:r>
            <a:br>
              <a:rPr lang="en-US" dirty="0"/>
            </a:br>
            <a:r>
              <a:rPr lang="en-US" dirty="0"/>
              <a:t>On Mac: Set transparency to 50%. </a:t>
            </a:r>
            <a:br>
              <a:rPr lang="en-US" dirty="0"/>
            </a:br>
            <a:r>
              <a:rPr lang="en-US" dirty="0"/>
              <a:t>On PC: Use Format Painter to transfer transparency </a:t>
            </a:r>
            <a:br>
              <a:rPr lang="en-US" dirty="0"/>
            </a:br>
            <a:r>
              <a:rPr lang="en-US" dirty="0"/>
              <a:t>from example image on slide 2 of this template.</a:t>
            </a:r>
          </a:p>
        </p:txBody>
      </p:sp>
      <p:pic>
        <p:nvPicPr>
          <p:cNvPr id="10" name="Picture 9">
            <a:extLst>
              <a:ext uri="{FF2B5EF4-FFF2-40B4-BE49-F238E27FC236}">
                <a16:creationId xmlns:a16="http://schemas.microsoft.com/office/drawing/2014/main" id="{F8FE81D3-DFC1-437E-A7EB-4BDAA23DEBDC}"/>
              </a:ext>
            </a:extLst>
          </p:cNvPr>
          <p:cNvPicPr>
            <a:picLocks noChangeAspect="1"/>
          </p:cNvPicPr>
          <p:nvPr/>
        </p:nvPicPr>
        <p:blipFill>
          <a:blip r:embed="rId2"/>
          <a:stretch>
            <a:fillRect/>
          </a:stretch>
        </p:blipFill>
        <p:spPr>
          <a:xfrm>
            <a:off x="520227" y="6308513"/>
            <a:ext cx="2889504" cy="406332"/>
          </a:xfrm>
          <a:prstGeom prst="rect">
            <a:avLst/>
          </a:prstGeom>
        </p:spPr>
      </p:pic>
      <p:pic>
        <p:nvPicPr>
          <p:cNvPr id="14" name="Picture 13">
            <a:extLst>
              <a:ext uri="{FF2B5EF4-FFF2-40B4-BE49-F238E27FC236}">
                <a16:creationId xmlns:a16="http://schemas.microsoft.com/office/drawing/2014/main" id="{FEA04410-0C55-4ED3-AC85-10F4503318D1}"/>
              </a:ext>
            </a:extLst>
          </p:cNvPr>
          <p:cNvPicPr>
            <a:picLocks noChangeAspect="1"/>
          </p:cNvPicPr>
          <p:nvPr userDrawn="1"/>
        </p:nvPicPr>
        <p:blipFill>
          <a:blip r:embed="rId2"/>
          <a:stretch>
            <a:fillRect/>
          </a:stretch>
        </p:blipFill>
        <p:spPr>
          <a:xfrm>
            <a:off x="520227" y="6308513"/>
            <a:ext cx="2889504" cy="406332"/>
          </a:xfrm>
          <a:prstGeom prst="rect">
            <a:avLst/>
          </a:prstGeom>
        </p:spPr>
      </p:pic>
      <p:sp>
        <p:nvSpPr>
          <p:cNvPr id="16" name="Title 1">
            <a:extLst>
              <a:ext uri="{FF2B5EF4-FFF2-40B4-BE49-F238E27FC236}">
                <a16:creationId xmlns:a16="http://schemas.microsoft.com/office/drawing/2014/main" id="{9BF02DC3-3443-5D4D-9EBF-1FADC7BF23B0}"/>
              </a:ext>
            </a:extLst>
          </p:cNvPr>
          <p:cNvSpPr>
            <a:spLocks noGrp="1"/>
          </p:cNvSpPr>
          <p:nvPr>
            <p:ph type="ctrTitle" hasCustomPrompt="1"/>
          </p:nvPr>
        </p:nvSpPr>
        <p:spPr>
          <a:xfrm>
            <a:off x="520227" y="1516306"/>
            <a:ext cx="10716094" cy="3130062"/>
          </a:xfrm>
          <a:prstGeom prst="rect">
            <a:avLst/>
          </a:prstGeom>
        </p:spPr>
        <p:txBody>
          <a:bodyPr lIns="0" rIns="0" anchor="ctr"/>
          <a:lstStyle>
            <a:lvl1pPr algn="l">
              <a:lnSpc>
                <a:spcPct val="85000"/>
              </a:lnSpc>
              <a:defRPr sz="7200" b="1" i="0" spc="-150">
                <a:solidFill>
                  <a:schemeClr val="bg1"/>
                </a:solidFill>
                <a:latin typeface="Book Antiqua" panose="02040602050305030304" pitchFamily="18" charset="0"/>
                <a:ea typeface="Tahoma" panose="020B0604030504040204" pitchFamily="34" charset="0"/>
                <a:cs typeface="David" panose="020E0502060401010101" pitchFamily="34" charset="-79"/>
              </a:defRPr>
            </a:lvl1pPr>
          </a:lstStyle>
          <a:p>
            <a:r>
              <a:rPr lang="en-US" dirty="0"/>
              <a:t>Master title slide style</a:t>
            </a:r>
          </a:p>
        </p:txBody>
      </p:sp>
      <p:sp>
        <p:nvSpPr>
          <p:cNvPr id="12" name="Text Placeholder 5">
            <a:extLst>
              <a:ext uri="{FF2B5EF4-FFF2-40B4-BE49-F238E27FC236}">
                <a16:creationId xmlns:a16="http://schemas.microsoft.com/office/drawing/2014/main" id="{776C4187-7927-9047-B5E2-ABFA0AA99CBD}"/>
              </a:ext>
            </a:extLst>
          </p:cNvPr>
          <p:cNvSpPr>
            <a:spLocks noGrp="1"/>
          </p:cNvSpPr>
          <p:nvPr>
            <p:ph type="body" sz="quarter" idx="11" hasCustomPrompt="1"/>
          </p:nvPr>
        </p:nvSpPr>
        <p:spPr>
          <a:xfrm>
            <a:off x="520700" y="4840922"/>
            <a:ext cx="3544888" cy="199112"/>
          </a:xfrm>
          <a:prstGeom prst="rect">
            <a:avLst/>
          </a:prstGeom>
        </p:spPr>
        <p:txBody>
          <a:bodyPr lIns="0" rIns="0"/>
          <a:lstStyle>
            <a:lvl1pPr marL="0" indent="0">
              <a:lnSpc>
                <a:spcPts val="1220"/>
              </a:lnSpc>
              <a:buNone/>
              <a:defRPr sz="16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a:t>
            </a:r>
          </a:p>
        </p:txBody>
      </p:sp>
      <p:sp>
        <p:nvSpPr>
          <p:cNvPr id="13" name="Text Placeholder 12">
            <a:extLst>
              <a:ext uri="{FF2B5EF4-FFF2-40B4-BE49-F238E27FC236}">
                <a16:creationId xmlns:a16="http://schemas.microsoft.com/office/drawing/2014/main" id="{5E20309B-76EC-C941-99A4-1DBF785FE887}"/>
              </a:ext>
            </a:extLst>
          </p:cNvPr>
          <p:cNvSpPr>
            <a:spLocks noGrp="1"/>
          </p:cNvSpPr>
          <p:nvPr>
            <p:ph type="body" sz="quarter" idx="12" hasCustomPrompt="1"/>
          </p:nvPr>
        </p:nvSpPr>
        <p:spPr>
          <a:xfrm>
            <a:off x="520226" y="5110919"/>
            <a:ext cx="3545361" cy="167331"/>
          </a:xfrm>
          <a:prstGeom prst="rect">
            <a:avLst/>
          </a:prstGeom>
        </p:spPr>
        <p:txBody>
          <a:bodyPr lIns="0" rIns="0"/>
          <a:lstStyle>
            <a:lvl1pPr marL="0" indent="0" algn="l">
              <a:lnSpc>
                <a:spcPct val="60000"/>
              </a:lnSpc>
              <a:buNone/>
              <a:defRPr sz="1600">
                <a:solidFill>
                  <a:schemeClr val="bg1"/>
                </a:solidFill>
              </a:defRPr>
            </a:lvl1pPr>
            <a:lvl2pPr marL="457200" indent="0" algn="l">
              <a:lnSpc>
                <a:spcPct val="60000"/>
              </a:lnSpc>
              <a:buNone/>
              <a:defRPr sz="1600"/>
            </a:lvl2pPr>
            <a:lvl3pPr marL="914400" indent="0" algn="l">
              <a:lnSpc>
                <a:spcPct val="60000"/>
              </a:lnSpc>
              <a:buNone/>
              <a:defRPr sz="1600"/>
            </a:lvl3pPr>
            <a:lvl4pPr marL="1371600" indent="0" algn="l">
              <a:lnSpc>
                <a:spcPct val="60000"/>
              </a:lnSpc>
              <a:buNone/>
              <a:defRPr sz="1600"/>
            </a:lvl4pPr>
          </a:lstStyle>
          <a:p>
            <a:pPr lvl="0"/>
            <a:r>
              <a:rPr lang="en-US" dirty="0"/>
              <a:t>Presenter Title</a:t>
            </a:r>
          </a:p>
        </p:txBody>
      </p:sp>
      <p:sp>
        <p:nvSpPr>
          <p:cNvPr id="15" name="Text Placeholder 12">
            <a:extLst>
              <a:ext uri="{FF2B5EF4-FFF2-40B4-BE49-F238E27FC236}">
                <a16:creationId xmlns:a16="http://schemas.microsoft.com/office/drawing/2014/main" id="{1DBDB875-CCCA-CB49-B360-2448FAD7116C}"/>
              </a:ext>
            </a:extLst>
          </p:cNvPr>
          <p:cNvSpPr>
            <a:spLocks noGrp="1"/>
          </p:cNvSpPr>
          <p:nvPr>
            <p:ph type="body" sz="quarter" idx="13" hasCustomPrompt="1"/>
          </p:nvPr>
        </p:nvSpPr>
        <p:spPr>
          <a:xfrm>
            <a:off x="520226" y="5349135"/>
            <a:ext cx="3545361" cy="176201"/>
          </a:xfrm>
          <a:prstGeom prst="rect">
            <a:avLst/>
          </a:prstGeom>
        </p:spPr>
        <p:txBody>
          <a:bodyPr lIns="0" rIns="0"/>
          <a:lstStyle>
            <a:lvl1pPr marL="0" indent="0" algn="l">
              <a:lnSpc>
                <a:spcPct val="60000"/>
              </a:lnSpc>
              <a:buNone/>
              <a:defRPr sz="1600">
                <a:solidFill>
                  <a:schemeClr val="bg1"/>
                </a:solidFill>
              </a:defRPr>
            </a:lvl1pPr>
            <a:lvl2pPr marL="457200" indent="0" algn="l">
              <a:lnSpc>
                <a:spcPct val="60000"/>
              </a:lnSpc>
              <a:buNone/>
              <a:defRPr sz="1600"/>
            </a:lvl2pPr>
            <a:lvl3pPr marL="914400" indent="0" algn="l">
              <a:lnSpc>
                <a:spcPct val="60000"/>
              </a:lnSpc>
              <a:buNone/>
              <a:defRPr sz="1600"/>
            </a:lvl3pPr>
            <a:lvl4pPr marL="1371600" indent="0" algn="l">
              <a:lnSpc>
                <a:spcPct val="60000"/>
              </a:lnSpc>
              <a:buNone/>
              <a:defRPr sz="1600"/>
            </a:lvl4pPr>
          </a:lstStyle>
          <a:p>
            <a:pPr lvl="0"/>
            <a:r>
              <a:rPr lang="en-US" dirty="0"/>
              <a:t>Presented to Lorem Ipsum</a:t>
            </a:r>
          </a:p>
        </p:txBody>
      </p:sp>
      <p:sp>
        <p:nvSpPr>
          <p:cNvPr id="23" name="Text Placeholder 12">
            <a:extLst>
              <a:ext uri="{FF2B5EF4-FFF2-40B4-BE49-F238E27FC236}">
                <a16:creationId xmlns:a16="http://schemas.microsoft.com/office/drawing/2014/main" id="{1F162D26-EEB0-7F4D-96DA-BECC9AEC3ED8}"/>
              </a:ext>
            </a:extLst>
          </p:cNvPr>
          <p:cNvSpPr>
            <a:spLocks noGrp="1"/>
          </p:cNvSpPr>
          <p:nvPr>
            <p:ph type="body" sz="quarter" idx="14" hasCustomPrompt="1"/>
          </p:nvPr>
        </p:nvSpPr>
        <p:spPr>
          <a:xfrm>
            <a:off x="520226" y="5596221"/>
            <a:ext cx="3545361" cy="180465"/>
          </a:xfrm>
          <a:prstGeom prst="rect">
            <a:avLst/>
          </a:prstGeom>
        </p:spPr>
        <p:txBody>
          <a:bodyPr lIns="0" rIns="0"/>
          <a:lstStyle>
            <a:lvl1pPr marL="0" indent="0" algn="l">
              <a:lnSpc>
                <a:spcPct val="60000"/>
              </a:lnSpc>
              <a:buNone/>
              <a:defRPr sz="1600">
                <a:solidFill>
                  <a:schemeClr val="bg1"/>
                </a:solidFill>
              </a:defRPr>
            </a:lvl1pPr>
            <a:lvl2pPr marL="457200" indent="0" algn="l">
              <a:lnSpc>
                <a:spcPct val="60000"/>
              </a:lnSpc>
              <a:buNone/>
              <a:defRPr sz="1600"/>
            </a:lvl2pPr>
            <a:lvl3pPr marL="914400" indent="0" algn="l">
              <a:lnSpc>
                <a:spcPct val="60000"/>
              </a:lnSpc>
              <a:buNone/>
              <a:defRPr sz="1600"/>
            </a:lvl3pPr>
            <a:lvl4pPr marL="1371600" indent="0" algn="l">
              <a:lnSpc>
                <a:spcPct val="60000"/>
              </a:lnSpc>
              <a:buNone/>
              <a:defRPr sz="1600"/>
            </a:lvl4pPr>
          </a:lstStyle>
          <a:p>
            <a:pPr lvl="0"/>
            <a:r>
              <a:rPr lang="en-US" dirty="0"/>
              <a:t>Date 00/00/00</a:t>
            </a:r>
          </a:p>
        </p:txBody>
      </p:sp>
    </p:spTree>
    <p:extLst>
      <p:ext uri="{BB962C8B-B14F-4D97-AF65-F5344CB8AC3E}">
        <p14:creationId xmlns:p14="http://schemas.microsoft.com/office/powerpoint/2010/main" val="1741500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ransition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5D6C91-7468-469B-BEE9-7B15D4AC087A}"/>
              </a:ext>
            </a:extLst>
          </p:cNvPr>
          <p:cNvSpPr/>
          <p:nvPr userDrawn="1"/>
        </p:nvSpPr>
        <p:spPr>
          <a:xfrm>
            <a:off x="0" y="6165669"/>
            <a:ext cx="12192000" cy="6923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59">
            <a:extLst>
              <a:ext uri="{FF2B5EF4-FFF2-40B4-BE49-F238E27FC236}">
                <a16:creationId xmlns:a16="http://schemas.microsoft.com/office/drawing/2014/main" id="{7E1778D1-AAB2-4E9E-9E0C-D2043A951A3F}"/>
              </a:ext>
            </a:extLst>
          </p:cNvPr>
          <p:cNvSpPr>
            <a:spLocks noEditPoints="1"/>
          </p:cNvSpPr>
          <p:nvPr userDrawn="1"/>
        </p:nvSpPr>
        <p:spPr bwMode="auto">
          <a:xfrm>
            <a:off x="1588"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F4C44614-97FC-4333-A684-1F5D7CDFC0A5}"/>
              </a:ext>
            </a:extLst>
          </p:cNvPr>
          <p:cNvSpPr/>
          <p:nvPr/>
        </p:nvSpPr>
        <p:spPr>
          <a:xfrm>
            <a:off x="0" y="6165669"/>
            <a:ext cx="12192000" cy="6923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859">
            <a:extLst>
              <a:ext uri="{FF2B5EF4-FFF2-40B4-BE49-F238E27FC236}">
                <a16:creationId xmlns:a16="http://schemas.microsoft.com/office/drawing/2014/main" id="{E4D02F5A-B44B-4ACC-B2A0-5CAD95818AC7}"/>
              </a:ext>
            </a:extLst>
          </p:cNvPr>
          <p:cNvSpPr>
            <a:spLocks noEditPoints="1"/>
          </p:cNvSpPr>
          <p:nvPr/>
        </p:nvSpPr>
        <p:spPr bwMode="auto">
          <a:xfrm>
            <a:off x="1588" y="-3175"/>
            <a:ext cx="12188825" cy="6864350"/>
          </a:xfrm>
          <a:custGeom>
            <a:avLst/>
            <a:gdLst>
              <a:gd name="T0" fmla="*/ 146 w 7678"/>
              <a:gd name="T1" fmla="*/ 0 h 4324"/>
              <a:gd name="T2" fmla="*/ 299 w 7678"/>
              <a:gd name="T3" fmla="*/ 0 h 4324"/>
              <a:gd name="T4" fmla="*/ 452 w 7678"/>
              <a:gd name="T5" fmla="*/ 0 h 4324"/>
              <a:gd name="T6" fmla="*/ 1983 w 7678"/>
              <a:gd name="T7" fmla="*/ 0 h 4324"/>
              <a:gd name="T8" fmla="*/ 2188 w 7678"/>
              <a:gd name="T9" fmla="*/ 0 h 4324"/>
              <a:gd name="T10" fmla="*/ 2341 w 7678"/>
              <a:gd name="T11" fmla="*/ 0 h 4324"/>
              <a:gd name="T12" fmla="*/ 2494 w 7678"/>
              <a:gd name="T13" fmla="*/ 0 h 4324"/>
              <a:gd name="T14" fmla="*/ 2647 w 7678"/>
              <a:gd name="T15" fmla="*/ 0 h 4324"/>
              <a:gd name="T16" fmla="*/ 2801 w 7678"/>
              <a:gd name="T17" fmla="*/ 0 h 4324"/>
              <a:gd name="T18" fmla="*/ 2954 w 7678"/>
              <a:gd name="T19" fmla="*/ 0 h 4324"/>
              <a:gd name="T20" fmla="*/ 3107 w 7678"/>
              <a:gd name="T21" fmla="*/ 0 h 4324"/>
              <a:gd name="T22" fmla="*/ 3260 w 7678"/>
              <a:gd name="T23" fmla="*/ 0 h 4324"/>
              <a:gd name="T24" fmla="*/ 3414 w 7678"/>
              <a:gd name="T25" fmla="*/ 0 h 4324"/>
              <a:gd name="T26" fmla="*/ 3567 w 7678"/>
              <a:gd name="T27" fmla="*/ 0 h 4324"/>
              <a:gd name="T28" fmla="*/ 3720 w 7678"/>
              <a:gd name="T29" fmla="*/ 0 h 4324"/>
              <a:gd name="T30" fmla="*/ 3873 w 7678"/>
              <a:gd name="T31" fmla="*/ 0 h 4324"/>
              <a:gd name="T32" fmla="*/ 4027 w 7678"/>
              <a:gd name="T33" fmla="*/ 0 h 4324"/>
              <a:gd name="T34" fmla="*/ 4180 w 7678"/>
              <a:gd name="T35" fmla="*/ 0 h 4324"/>
              <a:gd name="T36" fmla="*/ 605 w 7678"/>
              <a:gd name="T37" fmla="*/ 0 h 4324"/>
              <a:gd name="T38" fmla="*/ 758 w 7678"/>
              <a:gd name="T39" fmla="*/ 0 h 4324"/>
              <a:gd name="T40" fmla="*/ 912 w 7678"/>
              <a:gd name="T41" fmla="*/ 0 h 4324"/>
              <a:gd name="T42" fmla="*/ 1065 w 7678"/>
              <a:gd name="T43" fmla="*/ 0 h 4324"/>
              <a:gd name="T44" fmla="*/ 1218 w 7678"/>
              <a:gd name="T45" fmla="*/ 0 h 4324"/>
              <a:gd name="T46" fmla="*/ 1371 w 7678"/>
              <a:gd name="T47" fmla="*/ 0 h 4324"/>
              <a:gd name="T48" fmla="*/ 1525 w 7678"/>
              <a:gd name="T49" fmla="*/ 0 h 4324"/>
              <a:gd name="T50" fmla="*/ 1681 w 7678"/>
              <a:gd name="T51" fmla="*/ 0 h 4324"/>
              <a:gd name="T52" fmla="*/ 1835 w 7678"/>
              <a:gd name="T53" fmla="*/ 0 h 4324"/>
              <a:gd name="T54" fmla="*/ 6634 w 7678"/>
              <a:gd name="T55" fmla="*/ 0 h 4324"/>
              <a:gd name="T56" fmla="*/ 6736 w 7678"/>
              <a:gd name="T57" fmla="*/ 0 h 4324"/>
              <a:gd name="T58" fmla="*/ 6889 w 7678"/>
              <a:gd name="T59" fmla="*/ 0 h 4324"/>
              <a:gd name="T60" fmla="*/ 7043 w 7678"/>
              <a:gd name="T61" fmla="*/ 0 h 4324"/>
              <a:gd name="T62" fmla="*/ 7196 w 7678"/>
              <a:gd name="T63" fmla="*/ 0 h 4324"/>
              <a:gd name="T64" fmla="*/ 7349 w 7678"/>
              <a:gd name="T65" fmla="*/ 0 h 4324"/>
              <a:gd name="T66" fmla="*/ 7502 w 7678"/>
              <a:gd name="T67" fmla="*/ 0 h 4324"/>
              <a:gd name="T68" fmla="*/ 7656 w 7678"/>
              <a:gd name="T69" fmla="*/ 0 h 4324"/>
              <a:gd name="T70" fmla="*/ 6229 w 7678"/>
              <a:gd name="T71" fmla="*/ 4324 h 4324"/>
              <a:gd name="T72" fmla="*/ 4388 w 7678"/>
              <a:gd name="T73" fmla="*/ 0 h 4324"/>
              <a:gd name="T74" fmla="*/ 4541 w 7678"/>
              <a:gd name="T75" fmla="*/ 0 h 4324"/>
              <a:gd name="T76" fmla="*/ 4694 w 7678"/>
              <a:gd name="T77" fmla="*/ 0 h 4324"/>
              <a:gd name="T78" fmla="*/ 4847 w 7678"/>
              <a:gd name="T79" fmla="*/ 0 h 4324"/>
              <a:gd name="T80" fmla="*/ 5000 w 7678"/>
              <a:gd name="T81" fmla="*/ 0 h 4324"/>
              <a:gd name="T82" fmla="*/ 5154 w 7678"/>
              <a:gd name="T83" fmla="*/ 0 h 4324"/>
              <a:gd name="T84" fmla="*/ 5307 w 7678"/>
              <a:gd name="T85" fmla="*/ 0 h 4324"/>
              <a:gd name="T86" fmla="*/ 5460 w 7678"/>
              <a:gd name="T87" fmla="*/ 0 h 4324"/>
              <a:gd name="T88" fmla="*/ 5613 w 7678"/>
              <a:gd name="T89" fmla="*/ 0 h 4324"/>
              <a:gd name="T90" fmla="*/ 5766 w 7678"/>
              <a:gd name="T91" fmla="*/ 0 h 4324"/>
              <a:gd name="T92" fmla="*/ 5919 w 7678"/>
              <a:gd name="T93" fmla="*/ 0 h 4324"/>
              <a:gd name="T94" fmla="*/ 6072 w 7678"/>
              <a:gd name="T95" fmla="*/ 0 h 4324"/>
              <a:gd name="T96" fmla="*/ 6225 w 7678"/>
              <a:gd name="T97" fmla="*/ 0 h 4324"/>
              <a:gd name="T98" fmla="*/ 6379 w 7678"/>
              <a:gd name="T99" fmla="*/ 0 h 4324"/>
              <a:gd name="T100" fmla="*/ 6532 w 7678"/>
              <a:gd name="T101" fmla="*/ 0 h 4324"/>
              <a:gd name="T102" fmla="*/ 6382 w 7678"/>
              <a:gd name="T103" fmla="*/ 4324 h 4324"/>
              <a:gd name="T104" fmla="*/ 6535 w 7678"/>
              <a:gd name="T105" fmla="*/ 4324 h 4324"/>
              <a:gd name="T106" fmla="*/ 6688 w 7678"/>
              <a:gd name="T107" fmla="*/ 4324 h 4324"/>
              <a:gd name="T108" fmla="*/ 6842 w 7678"/>
              <a:gd name="T109" fmla="*/ 4324 h 4324"/>
              <a:gd name="T110" fmla="*/ 6995 w 7678"/>
              <a:gd name="T111" fmla="*/ 4324 h 4324"/>
              <a:gd name="T112" fmla="*/ 7148 w 7678"/>
              <a:gd name="T113" fmla="*/ 4324 h 4324"/>
              <a:gd name="T114" fmla="*/ 7301 w 7678"/>
              <a:gd name="T115" fmla="*/ 4324 h 4324"/>
              <a:gd name="T116" fmla="*/ 7455 w 7678"/>
              <a:gd name="T117" fmla="*/ 4324 h 4324"/>
              <a:gd name="T118" fmla="*/ 7608 w 7678"/>
              <a:gd name="T119" fmla="*/ 4324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78" h="4324">
                <a:moveTo>
                  <a:pt x="47" y="0"/>
                </a:moveTo>
                <a:lnTo>
                  <a:pt x="0" y="128"/>
                </a:lnTo>
                <a:lnTo>
                  <a:pt x="0" y="119"/>
                </a:lnTo>
                <a:lnTo>
                  <a:pt x="43" y="0"/>
                </a:lnTo>
                <a:lnTo>
                  <a:pt x="47" y="0"/>
                </a:lnTo>
                <a:close/>
                <a:moveTo>
                  <a:pt x="94" y="0"/>
                </a:moveTo>
                <a:lnTo>
                  <a:pt x="0" y="259"/>
                </a:lnTo>
                <a:lnTo>
                  <a:pt x="0" y="268"/>
                </a:lnTo>
                <a:lnTo>
                  <a:pt x="98" y="0"/>
                </a:lnTo>
                <a:lnTo>
                  <a:pt x="94" y="0"/>
                </a:lnTo>
                <a:close/>
                <a:moveTo>
                  <a:pt x="146" y="0"/>
                </a:moveTo>
                <a:lnTo>
                  <a:pt x="0" y="399"/>
                </a:lnTo>
                <a:lnTo>
                  <a:pt x="0" y="408"/>
                </a:lnTo>
                <a:lnTo>
                  <a:pt x="149" y="0"/>
                </a:lnTo>
                <a:lnTo>
                  <a:pt x="146" y="0"/>
                </a:lnTo>
                <a:close/>
                <a:moveTo>
                  <a:pt x="197" y="0"/>
                </a:moveTo>
                <a:lnTo>
                  <a:pt x="0" y="539"/>
                </a:lnTo>
                <a:lnTo>
                  <a:pt x="0" y="549"/>
                </a:lnTo>
                <a:lnTo>
                  <a:pt x="200" y="0"/>
                </a:lnTo>
                <a:lnTo>
                  <a:pt x="197" y="0"/>
                </a:lnTo>
                <a:close/>
                <a:moveTo>
                  <a:pt x="248" y="0"/>
                </a:moveTo>
                <a:lnTo>
                  <a:pt x="0" y="680"/>
                </a:lnTo>
                <a:lnTo>
                  <a:pt x="0" y="689"/>
                </a:lnTo>
                <a:lnTo>
                  <a:pt x="251" y="0"/>
                </a:lnTo>
                <a:lnTo>
                  <a:pt x="248" y="0"/>
                </a:lnTo>
                <a:close/>
                <a:moveTo>
                  <a:pt x="299" y="0"/>
                </a:moveTo>
                <a:lnTo>
                  <a:pt x="0" y="820"/>
                </a:lnTo>
                <a:lnTo>
                  <a:pt x="0" y="829"/>
                </a:lnTo>
                <a:lnTo>
                  <a:pt x="302" y="0"/>
                </a:lnTo>
                <a:lnTo>
                  <a:pt x="299" y="0"/>
                </a:lnTo>
                <a:close/>
                <a:moveTo>
                  <a:pt x="350" y="0"/>
                </a:moveTo>
                <a:lnTo>
                  <a:pt x="0" y="960"/>
                </a:lnTo>
                <a:lnTo>
                  <a:pt x="0" y="969"/>
                </a:lnTo>
                <a:lnTo>
                  <a:pt x="353" y="0"/>
                </a:lnTo>
                <a:lnTo>
                  <a:pt x="350" y="0"/>
                </a:lnTo>
                <a:close/>
                <a:moveTo>
                  <a:pt x="401" y="0"/>
                </a:moveTo>
                <a:lnTo>
                  <a:pt x="0" y="1099"/>
                </a:lnTo>
                <a:lnTo>
                  <a:pt x="0" y="1109"/>
                </a:lnTo>
                <a:lnTo>
                  <a:pt x="404" y="0"/>
                </a:lnTo>
                <a:lnTo>
                  <a:pt x="401" y="0"/>
                </a:lnTo>
                <a:close/>
                <a:moveTo>
                  <a:pt x="452" y="0"/>
                </a:moveTo>
                <a:lnTo>
                  <a:pt x="0" y="1239"/>
                </a:lnTo>
                <a:lnTo>
                  <a:pt x="0" y="1249"/>
                </a:lnTo>
                <a:lnTo>
                  <a:pt x="455" y="0"/>
                </a:lnTo>
                <a:lnTo>
                  <a:pt x="452" y="0"/>
                </a:lnTo>
                <a:close/>
                <a:moveTo>
                  <a:pt x="503" y="0"/>
                </a:moveTo>
                <a:lnTo>
                  <a:pt x="0" y="1379"/>
                </a:lnTo>
                <a:lnTo>
                  <a:pt x="0" y="1389"/>
                </a:lnTo>
                <a:lnTo>
                  <a:pt x="507" y="0"/>
                </a:lnTo>
                <a:lnTo>
                  <a:pt x="503" y="0"/>
                </a:lnTo>
                <a:close/>
                <a:moveTo>
                  <a:pt x="2034" y="0"/>
                </a:moveTo>
                <a:lnTo>
                  <a:pt x="459" y="4324"/>
                </a:lnTo>
                <a:lnTo>
                  <a:pt x="462" y="4324"/>
                </a:lnTo>
                <a:lnTo>
                  <a:pt x="2038" y="0"/>
                </a:lnTo>
                <a:lnTo>
                  <a:pt x="2034" y="0"/>
                </a:lnTo>
                <a:close/>
                <a:moveTo>
                  <a:pt x="1983" y="0"/>
                </a:moveTo>
                <a:lnTo>
                  <a:pt x="408" y="4324"/>
                </a:lnTo>
                <a:lnTo>
                  <a:pt x="411" y="4324"/>
                </a:lnTo>
                <a:lnTo>
                  <a:pt x="1987" y="0"/>
                </a:lnTo>
                <a:lnTo>
                  <a:pt x="1983" y="0"/>
                </a:lnTo>
                <a:close/>
                <a:moveTo>
                  <a:pt x="2086" y="0"/>
                </a:moveTo>
                <a:lnTo>
                  <a:pt x="510" y="4324"/>
                </a:lnTo>
                <a:lnTo>
                  <a:pt x="513" y="4324"/>
                </a:lnTo>
                <a:lnTo>
                  <a:pt x="2089" y="0"/>
                </a:lnTo>
                <a:lnTo>
                  <a:pt x="2086" y="0"/>
                </a:lnTo>
                <a:close/>
                <a:moveTo>
                  <a:pt x="2137" y="0"/>
                </a:moveTo>
                <a:lnTo>
                  <a:pt x="561" y="4324"/>
                </a:lnTo>
                <a:lnTo>
                  <a:pt x="564" y="4324"/>
                </a:lnTo>
                <a:lnTo>
                  <a:pt x="2140" y="0"/>
                </a:lnTo>
                <a:lnTo>
                  <a:pt x="2137" y="0"/>
                </a:lnTo>
                <a:close/>
                <a:moveTo>
                  <a:pt x="2188" y="0"/>
                </a:moveTo>
                <a:lnTo>
                  <a:pt x="612" y="4324"/>
                </a:lnTo>
                <a:lnTo>
                  <a:pt x="615" y="4324"/>
                </a:lnTo>
                <a:lnTo>
                  <a:pt x="2191" y="0"/>
                </a:lnTo>
                <a:lnTo>
                  <a:pt x="2188" y="0"/>
                </a:lnTo>
                <a:close/>
                <a:moveTo>
                  <a:pt x="2239" y="0"/>
                </a:moveTo>
                <a:lnTo>
                  <a:pt x="663" y="4324"/>
                </a:lnTo>
                <a:lnTo>
                  <a:pt x="666" y="4324"/>
                </a:lnTo>
                <a:lnTo>
                  <a:pt x="2242" y="0"/>
                </a:lnTo>
                <a:lnTo>
                  <a:pt x="2239" y="0"/>
                </a:lnTo>
                <a:close/>
                <a:moveTo>
                  <a:pt x="2290" y="0"/>
                </a:moveTo>
                <a:lnTo>
                  <a:pt x="714" y="4324"/>
                </a:lnTo>
                <a:lnTo>
                  <a:pt x="718" y="4324"/>
                </a:lnTo>
                <a:lnTo>
                  <a:pt x="2293" y="0"/>
                </a:lnTo>
                <a:lnTo>
                  <a:pt x="2290" y="0"/>
                </a:lnTo>
                <a:close/>
                <a:moveTo>
                  <a:pt x="2341" y="0"/>
                </a:moveTo>
                <a:lnTo>
                  <a:pt x="765" y="4324"/>
                </a:lnTo>
                <a:lnTo>
                  <a:pt x="769" y="4324"/>
                </a:lnTo>
                <a:lnTo>
                  <a:pt x="2344" y="0"/>
                </a:lnTo>
                <a:lnTo>
                  <a:pt x="2341" y="0"/>
                </a:lnTo>
                <a:close/>
                <a:moveTo>
                  <a:pt x="2392" y="0"/>
                </a:moveTo>
                <a:lnTo>
                  <a:pt x="816" y="4324"/>
                </a:lnTo>
                <a:lnTo>
                  <a:pt x="820" y="4324"/>
                </a:lnTo>
                <a:lnTo>
                  <a:pt x="2395" y="0"/>
                </a:lnTo>
                <a:lnTo>
                  <a:pt x="2392" y="0"/>
                </a:lnTo>
                <a:close/>
                <a:moveTo>
                  <a:pt x="2443" y="0"/>
                </a:moveTo>
                <a:lnTo>
                  <a:pt x="867" y="4324"/>
                </a:lnTo>
                <a:lnTo>
                  <a:pt x="871" y="4324"/>
                </a:lnTo>
                <a:lnTo>
                  <a:pt x="2447" y="0"/>
                </a:lnTo>
                <a:lnTo>
                  <a:pt x="2443" y="0"/>
                </a:lnTo>
                <a:close/>
                <a:moveTo>
                  <a:pt x="2494" y="0"/>
                </a:moveTo>
                <a:lnTo>
                  <a:pt x="918" y="4324"/>
                </a:lnTo>
                <a:lnTo>
                  <a:pt x="922" y="4324"/>
                </a:lnTo>
                <a:lnTo>
                  <a:pt x="2498" y="0"/>
                </a:lnTo>
                <a:lnTo>
                  <a:pt x="2494" y="0"/>
                </a:lnTo>
                <a:close/>
                <a:moveTo>
                  <a:pt x="2545" y="0"/>
                </a:moveTo>
                <a:lnTo>
                  <a:pt x="969" y="4324"/>
                </a:lnTo>
                <a:lnTo>
                  <a:pt x="973" y="4324"/>
                </a:lnTo>
                <a:lnTo>
                  <a:pt x="2549" y="0"/>
                </a:lnTo>
                <a:lnTo>
                  <a:pt x="2545" y="0"/>
                </a:lnTo>
                <a:close/>
                <a:moveTo>
                  <a:pt x="2596" y="0"/>
                </a:moveTo>
                <a:lnTo>
                  <a:pt x="1021" y="4324"/>
                </a:lnTo>
                <a:lnTo>
                  <a:pt x="1024" y="4324"/>
                </a:lnTo>
                <a:lnTo>
                  <a:pt x="2600" y="0"/>
                </a:lnTo>
                <a:lnTo>
                  <a:pt x="2596" y="0"/>
                </a:lnTo>
                <a:close/>
                <a:moveTo>
                  <a:pt x="2647" y="0"/>
                </a:moveTo>
                <a:lnTo>
                  <a:pt x="1072" y="4324"/>
                </a:lnTo>
                <a:lnTo>
                  <a:pt x="1075" y="4324"/>
                </a:lnTo>
                <a:lnTo>
                  <a:pt x="2651" y="0"/>
                </a:lnTo>
                <a:lnTo>
                  <a:pt x="2647" y="0"/>
                </a:lnTo>
                <a:close/>
                <a:moveTo>
                  <a:pt x="2699" y="0"/>
                </a:moveTo>
                <a:lnTo>
                  <a:pt x="1123" y="4324"/>
                </a:lnTo>
                <a:lnTo>
                  <a:pt x="1126" y="4324"/>
                </a:lnTo>
                <a:lnTo>
                  <a:pt x="2702" y="0"/>
                </a:lnTo>
                <a:lnTo>
                  <a:pt x="2699" y="0"/>
                </a:lnTo>
                <a:close/>
                <a:moveTo>
                  <a:pt x="2750" y="0"/>
                </a:moveTo>
                <a:lnTo>
                  <a:pt x="1174" y="4324"/>
                </a:lnTo>
                <a:lnTo>
                  <a:pt x="1177" y="4324"/>
                </a:lnTo>
                <a:lnTo>
                  <a:pt x="2753" y="0"/>
                </a:lnTo>
                <a:lnTo>
                  <a:pt x="2750" y="0"/>
                </a:lnTo>
                <a:close/>
                <a:moveTo>
                  <a:pt x="2801" y="0"/>
                </a:moveTo>
                <a:lnTo>
                  <a:pt x="1225" y="4324"/>
                </a:lnTo>
                <a:lnTo>
                  <a:pt x="1228" y="4324"/>
                </a:lnTo>
                <a:lnTo>
                  <a:pt x="2804" y="0"/>
                </a:lnTo>
                <a:lnTo>
                  <a:pt x="2801" y="0"/>
                </a:lnTo>
                <a:close/>
                <a:moveTo>
                  <a:pt x="2852" y="0"/>
                </a:moveTo>
                <a:lnTo>
                  <a:pt x="1276" y="4324"/>
                </a:lnTo>
                <a:lnTo>
                  <a:pt x="1279" y="4324"/>
                </a:lnTo>
                <a:lnTo>
                  <a:pt x="2855" y="0"/>
                </a:lnTo>
                <a:lnTo>
                  <a:pt x="2852" y="0"/>
                </a:lnTo>
                <a:close/>
                <a:moveTo>
                  <a:pt x="2903" y="0"/>
                </a:moveTo>
                <a:lnTo>
                  <a:pt x="1327" y="4324"/>
                </a:lnTo>
                <a:lnTo>
                  <a:pt x="1330" y="4324"/>
                </a:lnTo>
                <a:lnTo>
                  <a:pt x="2906" y="0"/>
                </a:lnTo>
                <a:lnTo>
                  <a:pt x="2903" y="0"/>
                </a:lnTo>
                <a:close/>
                <a:moveTo>
                  <a:pt x="2954" y="0"/>
                </a:moveTo>
                <a:lnTo>
                  <a:pt x="1378" y="4324"/>
                </a:lnTo>
                <a:lnTo>
                  <a:pt x="1382" y="4324"/>
                </a:lnTo>
                <a:lnTo>
                  <a:pt x="2957" y="0"/>
                </a:lnTo>
                <a:lnTo>
                  <a:pt x="2954" y="0"/>
                </a:lnTo>
                <a:close/>
                <a:moveTo>
                  <a:pt x="3005" y="0"/>
                </a:moveTo>
                <a:lnTo>
                  <a:pt x="1429" y="4324"/>
                </a:lnTo>
                <a:lnTo>
                  <a:pt x="1433" y="4324"/>
                </a:lnTo>
                <a:lnTo>
                  <a:pt x="3008" y="0"/>
                </a:lnTo>
                <a:lnTo>
                  <a:pt x="3005" y="0"/>
                </a:lnTo>
                <a:close/>
                <a:moveTo>
                  <a:pt x="3056" y="0"/>
                </a:moveTo>
                <a:lnTo>
                  <a:pt x="1480" y="4324"/>
                </a:lnTo>
                <a:lnTo>
                  <a:pt x="1484" y="4324"/>
                </a:lnTo>
                <a:lnTo>
                  <a:pt x="3059" y="0"/>
                </a:lnTo>
                <a:lnTo>
                  <a:pt x="3056" y="0"/>
                </a:lnTo>
                <a:close/>
                <a:moveTo>
                  <a:pt x="3107" y="0"/>
                </a:moveTo>
                <a:lnTo>
                  <a:pt x="1531" y="4324"/>
                </a:lnTo>
                <a:lnTo>
                  <a:pt x="1535" y="4324"/>
                </a:lnTo>
                <a:lnTo>
                  <a:pt x="3111" y="0"/>
                </a:lnTo>
                <a:lnTo>
                  <a:pt x="3107" y="0"/>
                </a:lnTo>
                <a:close/>
                <a:moveTo>
                  <a:pt x="3158" y="0"/>
                </a:moveTo>
                <a:lnTo>
                  <a:pt x="1582" y="4324"/>
                </a:lnTo>
                <a:lnTo>
                  <a:pt x="1586" y="4324"/>
                </a:lnTo>
                <a:lnTo>
                  <a:pt x="3162" y="0"/>
                </a:lnTo>
                <a:lnTo>
                  <a:pt x="3158" y="0"/>
                </a:lnTo>
                <a:close/>
                <a:moveTo>
                  <a:pt x="3209" y="0"/>
                </a:moveTo>
                <a:lnTo>
                  <a:pt x="1634" y="4324"/>
                </a:lnTo>
                <a:lnTo>
                  <a:pt x="1637" y="4324"/>
                </a:lnTo>
                <a:lnTo>
                  <a:pt x="3213" y="0"/>
                </a:lnTo>
                <a:lnTo>
                  <a:pt x="3209" y="0"/>
                </a:lnTo>
                <a:close/>
                <a:moveTo>
                  <a:pt x="3260" y="0"/>
                </a:moveTo>
                <a:lnTo>
                  <a:pt x="1685" y="4324"/>
                </a:lnTo>
                <a:lnTo>
                  <a:pt x="1688" y="4324"/>
                </a:lnTo>
                <a:lnTo>
                  <a:pt x="3264" y="0"/>
                </a:lnTo>
                <a:lnTo>
                  <a:pt x="3260" y="0"/>
                </a:lnTo>
                <a:close/>
                <a:moveTo>
                  <a:pt x="3311" y="0"/>
                </a:moveTo>
                <a:lnTo>
                  <a:pt x="1736" y="4324"/>
                </a:lnTo>
                <a:lnTo>
                  <a:pt x="1739" y="4324"/>
                </a:lnTo>
                <a:lnTo>
                  <a:pt x="3315" y="0"/>
                </a:lnTo>
                <a:lnTo>
                  <a:pt x="3311" y="0"/>
                </a:lnTo>
                <a:close/>
                <a:moveTo>
                  <a:pt x="3363" y="0"/>
                </a:moveTo>
                <a:lnTo>
                  <a:pt x="1787" y="4324"/>
                </a:lnTo>
                <a:lnTo>
                  <a:pt x="1790" y="4324"/>
                </a:lnTo>
                <a:lnTo>
                  <a:pt x="3366" y="0"/>
                </a:lnTo>
                <a:lnTo>
                  <a:pt x="3363" y="0"/>
                </a:lnTo>
                <a:close/>
                <a:moveTo>
                  <a:pt x="3414" y="0"/>
                </a:moveTo>
                <a:lnTo>
                  <a:pt x="1838" y="4324"/>
                </a:lnTo>
                <a:lnTo>
                  <a:pt x="1841" y="4324"/>
                </a:lnTo>
                <a:lnTo>
                  <a:pt x="3417" y="0"/>
                </a:lnTo>
                <a:lnTo>
                  <a:pt x="3414" y="0"/>
                </a:lnTo>
                <a:close/>
                <a:moveTo>
                  <a:pt x="3465" y="0"/>
                </a:moveTo>
                <a:lnTo>
                  <a:pt x="1889" y="4324"/>
                </a:lnTo>
                <a:lnTo>
                  <a:pt x="1892" y="4324"/>
                </a:lnTo>
                <a:lnTo>
                  <a:pt x="3468" y="0"/>
                </a:lnTo>
                <a:lnTo>
                  <a:pt x="3465" y="0"/>
                </a:lnTo>
                <a:close/>
                <a:moveTo>
                  <a:pt x="3516" y="0"/>
                </a:moveTo>
                <a:lnTo>
                  <a:pt x="1939" y="4324"/>
                </a:lnTo>
                <a:lnTo>
                  <a:pt x="1942" y="4324"/>
                </a:lnTo>
                <a:lnTo>
                  <a:pt x="3519" y="0"/>
                </a:lnTo>
                <a:lnTo>
                  <a:pt x="3516" y="0"/>
                </a:lnTo>
                <a:close/>
                <a:moveTo>
                  <a:pt x="3567" y="0"/>
                </a:moveTo>
                <a:lnTo>
                  <a:pt x="1990" y="4324"/>
                </a:lnTo>
                <a:lnTo>
                  <a:pt x="1993" y="4324"/>
                </a:lnTo>
                <a:lnTo>
                  <a:pt x="3570" y="0"/>
                </a:lnTo>
                <a:lnTo>
                  <a:pt x="3567" y="0"/>
                </a:lnTo>
                <a:close/>
                <a:moveTo>
                  <a:pt x="3618" y="0"/>
                </a:moveTo>
                <a:lnTo>
                  <a:pt x="2041" y="4324"/>
                </a:lnTo>
                <a:lnTo>
                  <a:pt x="2045" y="4324"/>
                </a:lnTo>
                <a:lnTo>
                  <a:pt x="3621" y="0"/>
                </a:lnTo>
                <a:lnTo>
                  <a:pt x="3618" y="0"/>
                </a:lnTo>
                <a:close/>
                <a:moveTo>
                  <a:pt x="3669" y="0"/>
                </a:moveTo>
                <a:lnTo>
                  <a:pt x="2092" y="4324"/>
                </a:lnTo>
                <a:lnTo>
                  <a:pt x="2096" y="4324"/>
                </a:lnTo>
                <a:lnTo>
                  <a:pt x="3672" y="0"/>
                </a:lnTo>
                <a:lnTo>
                  <a:pt x="3669" y="0"/>
                </a:lnTo>
                <a:close/>
                <a:moveTo>
                  <a:pt x="3720" y="0"/>
                </a:moveTo>
                <a:lnTo>
                  <a:pt x="2143" y="4324"/>
                </a:lnTo>
                <a:lnTo>
                  <a:pt x="2147" y="4324"/>
                </a:lnTo>
                <a:lnTo>
                  <a:pt x="3724" y="0"/>
                </a:lnTo>
                <a:lnTo>
                  <a:pt x="3720" y="0"/>
                </a:lnTo>
                <a:close/>
                <a:moveTo>
                  <a:pt x="3771" y="0"/>
                </a:moveTo>
                <a:lnTo>
                  <a:pt x="2194" y="4324"/>
                </a:lnTo>
                <a:lnTo>
                  <a:pt x="2198" y="4324"/>
                </a:lnTo>
                <a:lnTo>
                  <a:pt x="3775" y="0"/>
                </a:lnTo>
                <a:lnTo>
                  <a:pt x="3771" y="0"/>
                </a:lnTo>
                <a:close/>
                <a:moveTo>
                  <a:pt x="3822" y="0"/>
                </a:moveTo>
                <a:lnTo>
                  <a:pt x="2245" y="4324"/>
                </a:lnTo>
                <a:lnTo>
                  <a:pt x="2249" y="4324"/>
                </a:lnTo>
                <a:lnTo>
                  <a:pt x="3826" y="0"/>
                </a:lnTo>
                <a:lnTo>
                  <a:pt x="3822" y="0"/>
                </a:lnTo>
                <a:close/>
                <a:moveTo>
                  <a:pt x="3873" y="0"/>
                </a:moveTo>
                <a:lnTo>
                  <a:pt x="2297" y="4324"/>
                </a:lnTo>
                <a:lnTo>
                  <a:pt x="2300" y="4324"/>
                </a:lnTo>
                <a:lnTo>
                  <a:pt x="3877" y="0"/>
                </a:lnTo>
                <a:lnTo>
                  <a:pt x="3873" y="0"/>
                </a:lnTo>
                <a:close/>
                <a:moveTo>
                  <a:pt x="3924" y="0"/>
                </a:moveTo>
                <a:lnTo>
                  <a:pt x="2348" y="4324"/>
                </a:lnTo>
                <a:lnTo>
                  <a:pt x="2351" y="4324"/>
                </a:lnTo>
                <a:lnTo>
                  <a:pt x="3928" y="0"/>
                </a:lnTo>
                <a:lnTo>
                  <a:pt x="3924" y="0"/>
                </a:lnTo>
                <a:close/>
                <a:moveTo>
                  <a:pt x="3975" y="0"/>
                </a:moveTo>
                <a:lnTo>
                  <a:pt x="2399" y="4324"/>
                </a:lnTo>
                <a:lnTo>
                  <a:pt x="2402" y="4324"/>
                </a:lnTo>
                <a:lnTo>
                  <a:pt x="3979" y="0"/>
                </a:lnTo>
                <a:lnTo>
                  <a:pt x="3975" y="0"/>
                </a:lnTo>
                <a:close/>
                <a:moveTo>
                  <a:pt x="4027" y="0"/>
                </a:moveTo>
                <a:lnTo>
                  <a:pt x="2450" y="4324"/>
                </a:lnTo>
                <a:lnTo>
                  <a:pt x="2453" y="4324"/>
                </a:lnTo>
                <a:lnTo>
                  <a:pt x="4030" y="0"/>
                </a:lnTo>
                <a:lnTo>
                  <a:pt x="4027" y="0"/>
                </a:lnTo>
                <a:close/>
                <a:moveTo>
                  <a:pt x="4078" y="0"/>
                </a:moveTo>
                <a:lnTo>
                  <a:pt x="2501" y="4324"/>
                </a:lnTo>
                <a:lnTo>
                  <a:pt x="2504" y="4324"/>
                </a:lnTo>
                <a:lnTo>
                  <a:pt x="4081" y="0"/>
                </a:lnTo>
                <a:lnTo>
                  <a:pt x="4078" y="0"/>
                </a:lnTo>
                <a:close/>
                <a:moveTo>
                  <a:pt x="4129" y="0"/>
                </a:moveTo>
                <a:lnTo>
                  <a:pt x="2552" y="4324"/>
                </a:lnTo>
                <a:lnTo>
                  <a:pt x="2555" y="4324"/>
                </a:lnTo>
                <a:lnTo>
                  <a:pt x="4132" y="0"/>
                </a:lnTo>
                <a:lnTo>
                  <a:pt x="4129" y="0"/>
                </a:lnTo>
                <a:close/>
                <a:moveTo>
                  <a:pt x="4180" y="0"/>
                </a:moveTo>
                <a:lnTo>
                  <a:pt x="2603" y="4324"/>
                </a:lnTo>
                <a:lnTo>
                  <a:pt x="2606" y="4324"/>
                </a:lnTo>
                <a:lnTo>
                  <a:pt x="4183" y="0"/>
                </a:lnTo>
                <a:lnTo>
                  <a:pt x="4180" y="0"/>
                </a:lnTo>
                <a:close/>
                <a:moveTo>
                  <a:pt x="4231" y="0"/>
                </a:moveTo>
                <a:lnTo>
                  <a:pt x="2654" y="4324"/>
                </a:lnTo>
                <a:lnTo>
                  <a:pt x="2658" y="4324"/>
                </a:lnTo>
                <a:lnTo>
                  <a:pt x="4234" y="0"/>
                </a:lnTo>
                <a:lnTo>
                  <a:pt x="4231" y="0"/>
                </a:lnTo>
                <a:close/>
                <a:moveTo>
                  <a:pt x="554" y="0"/>
                </a:moveTo>
                <a:lnTo>
                  <a:pt x="0" y="1519"/>
                </a:lnTo>
                <a:lnTo>
                  <a:pt x="0" y="1529"/>
                </a:lnTo>
                <a:lnTo>
                  <a:pt x="558" y="0"/>
                </a:lnTo>
                <a:lnTo>
                  <a:pt x="554" y="0"/>
                </a:lnTo>
                <a:close/>
                <a:moveTo>
                  <a:pt x="605" y="0"/>
                </a:moveTo>
                <a:lnTo>
                  <a:pt x="0" y="1660"/>
                </a:lnTo>
                <a:lnTo>
                  <a:pt x="0" y="1670"/>
                </a:lnTo>
                <a:lnTo>
                  <a:pt x="609" y="0"/>
                </a:lnTo>
                <a:lnTo>
                  <a:pt x="605" y="0"/>
                </a:lnTo>
                <a:close/>
                <a:moveTo>
                  <a:pt x="656" y="0"/>
                </a:moveTo>
                <a:lnTo>
                  <a:pt x="0" y="1800"/>
                </a:lnTo>
                <a:lnTo>
                  <a:pt x="0" y="1810"/>
                </a:lnTo>
                <a:lnTo>
                  <a:pt x="660" y="0"/>
                </a:lnTo>
                <a:lnTo>
                  <a:pt x="656" y="0"/>
                </a:lnTo>
                <a:close/>
                <a:moveTo>
                  <a:pt x="707" y="0"/>
                </a:moveTo>
                <a:lnTo>
                  <a:pt x="0" y="1940"/>
                </a:lnTo>
                <a:lnTo>
                  <a:pt x="0" y="1950"/>
                </a:lnTo>
                <a:lnTo>
                  <a:pt x="711" y="0"/>
                </a:lnTo>
                <a:lnTo>
                  <a:pt x="707" y="0"/>
                </a:lnTo>
                <a:close/>
                <a:moveTo>
                  <a:pt x="758" y="0"/>
                </a:moveTo>
                <a:lnTo>
                  <a:pt x="0" y="2080"/>
                </a:lnTo>
                <a:lnTo>
                  <a:pt x="0" y="2089"/>
                </a:lnTo>
                <a:lnTo>
                  <a:pt x="762" y="0"/>
                </a:lnTo>
                <a:lnTo>
                  <a:pt x="758" y="0"/>
                </a:lnTo>
                <a:close/>
                <a:moveTo>
                  <a:pt x="810" y="0"/>
                </a:moveTo>
                <a:lnTo>
                  <a:pt x="0" y="2220"/>
                </a:lnTo>
                <a:lnTo>
                  <a:pt x="0" y="2229"/>
                </a:lnTo>
                <a:lnTo>
                  <a:pt x="813" y="0"/>
                </a:lnTo>
                <a:lnTo>
                  <a:pt x="810" y="0"/>
                </a:lnTo>
                <a:close/>
                <a:moveTo>
                  <a:pt x="861" y="0"/>
                </a:moveTo>
                <a:lnTo>
                  <a:pt x="0" y="2360"/>
                </a:lnTo>
                <a:lnTo>
                  <a:pt x="0" y="2369"/>
                </a:lnTo>
                <a:lnTo>
                  <a:pt x="864" y="0"/>
                </a:lnTo>
                <a:lnTo>
                  <a:pt x="861" y="0"/>
                </a:lnTo>
                <a:close/>
                <a:moveTo>
                  <a:pt x="912" y="0"/>
                </a:moveTo>
                <a:lnTo>
                  <a:pt x="0" y="2500"/>
                </a:lnTo>
                <a:lnTo>
                  <a:pt x="0" y="2509"/>
                </a:lnTo>
                <a:lnTo>
                  <a:pt x="915" y="0"/>
                </a:lnTo>
                <a:lnTo>
                  <a:pt x="912" y="0"/>
                </a:lnTo>
                <a:close/>
                <a:moveTo>
                  <a:pt x="963" y="0"/>
                </a:moveTo>
                <a:lnTo>
                  <a:pt x="0" y="2640"/>
                </a:lnTo>
                <a:lnTo>
                  <a:pt x="0" y="2649"/>
                </a:lnTo>
                <a:lnTo>
                  <a:pt x="966" y="0"/>
                </a:lnTo>
                <a:lnTo>
                  <a:pt x="963" y="0"/>
                </a:lnTo>
                <a:close/>
                <a:moveTo>
                  <a:pt x="1014" y="0"/>
                </a:moveTo>
                <a:lnTo>
                  <a:pt x="0" y="2781"/>
                </a:lnTo>
                <a:lnTo>
                  <a:pt x="0" y="2790"/>
                </a:lnTo>
                <a:lnTo>
                  <a:pt x="1017" y="0"/>
                </a:lnTo>
                <a:lnTo>
                  <a:pt x="1014" y="0"/>
                </a:lnTo>
                <a:close/>
                <a:moveTo>
                  <a:pt x="1065" y="0"/>
                </a:moveTo>
                <a:lnTo>
                  <a:pt x="0" y="2921"/>
                </a:lnTo>
                <a:lnTo>
                  <a:pt x="0" y="2930"/>
                </a:lnTo>
                <a:lnTo>
                  <a:pt x="1068" y="0"/>
                </a:lnTo>
                <a:lnTo>
                  <a:pt x="1065" y="0"/>
                </a:lnTo>
                <a:close/>
                <a:moveTo>
                  <a:pt x="1116" y="0"/>
                </a:moveTo>
                <a:lnTo>
                  <a:pt x="0" y="3061"/>
                </a:lnTo>
                <a:lnTo>
                  <a:pt x="0" y="3070"/>
                </a:lnTo>
                <a:lnTo>
                  <a:pt x="1119" y="0"/>
                </a:lnTo>
                <a:lnTo>
                  <a:pt x="1116" y="0"/>
                </a:lnTo>
                <a:close/>
                <a:moveTo>
                  <a:pt x="1167" y="0"/>
                </a:moveTo>
                <a:lnTo>
                  <a:pt x="0" y="3201"/>
                </a:lnTo>
                <a:lnTo>
                  <a:pt x="0" y="3210"/>
                </a:lnTo>
                <a:lnTo>
                  <a:pt x="1171" y="0"/>
                </a:lnTo>
                <a:lnTo>
                  <a:pt x="1167" y="0"/>
                </a:lnTo>
                <a:close/>
                <a:moveTo>
                  <a:pt x="1218" y="0"/>
                </a:moveTo>
                <a:lnTo>
                  <a:pt x="0" y="3341"/>
                </a:lnTo>
                <a:lnTo>
                  <a:pt x="0" y="3350"/>
                </a:lnTo>
                <a:lnTo>
                  <a:pt x="1222" y="0"/>
                </a:lnTo>
                <a:lnTo>
                  <a:pt x="1218" y="0"/>
                </a:lnTo>
                <a:close/>
                <a:moveTo>
                  <a:pt x="1269" y="0"/>
                </a:moveTo>
                <a:lnTo>
                  <a:pt x="0" y="3481"/>
                </a:lnTo>
                <a:lnTo>
                  <a:pt x="0" y="3490"/>
                </a:lnTo>
                <a:lnTo>
                  <a:pt x="1273" y="0"/>
                </a:lnTo>
                <a:lnTo>
                  <a:pt x="1269" y="0"/>
                </a:lnTo>
                <a:close/>
                <a:moveTo>
                  <a:pt x="1320" y="0"/>
                </a:moveTo>
                <a:lnTo>
                  <a:pt x="0" y="3620"/>
                </a:lnTo>
                <a:lnTo>
                  <a:pt x="0" y="3630"/>
                </a:lnTo>
                <a:lnTo>
                  <a:pt x="1324" y="0"/>
                </a:lnTo>
                <a:lnTo>
                  <a:pt x="1320" y="0"/>
                </a:lnTo>
                <a:close/>
                <a:moveTo>
                  <a:pt x="1371" y="0"/>
                </a:moveTo>
                <a:lnTo>
                  <a:pt x="0" y="3760"/>
                </a:lnTo>
                <a:lnTo>
                  <a:pt x="0" y="3770"/>
                </a:lnTo>
                <a:lnTo>
                  <a:pt x="1375" y="0"/>
                </a:lnTo>
                <a:lnTo>
                  <a:pt x="1371" y="0"/>
                </a:lnTo>
                <a:close/>
                <a:moveTo>
                  <a:pt x="1423" y="0"/>
                </a:moveTo>
                <a:lnTo>
                  <a:pt x="0" y="3901"/>
                </a:lnTo>
                <a:lnTo>
                  <a:pt x="0" y="3911"/>
                </a:lnTo>
                <a:lnTo>
                  <a:pt x="1426" y="0"/>
                </a:lnTo>
                <a:lnTo>
                  <a:pt x="1423" y="0"/>
                </a:lnTo>
                <a:close/>
                <a:moveTo>
                  <a:pt x="1474" y="0"/>
                </a:moveTo>
                <a:lnTo>
                  <a:pt x="0" y="4041"/>
                </a:lnTo>
                <a:lnTo>
                  <a:pt x="0" y="4051"/>
                </a:lnTo>
                <a:lnTo>
                  <a:pt x="1477" y="0"/>
                </a:lnTo>
                <a:lnTo>
                  <a:pt x="1474" y="0"/>
                </a:lnTo>
                <a:close/>
                <a:moveTo>
                  <a:pt x="1525" y="0"/>
                </a:moveTo>
                <a:lnTo>
                  <a:pt x="0" y="4181"/>
                </a:lnTo>
                <a:lnTo>
                  <a:pt x="0" y="4191"/>
                </a:lnTo>
                <a:lnTo>
                  <a:pt x="1528" y="0"/>
                </a:lnTo>
                <a:lnTo>
                  <a:pt x="1525" y="0"/>
                </a:lnTo>
                <a:close/>
                <a:moveTo>
                  <a:pt x="1576" y="0"/>
                </a:moveTo>
                <a:lnTo>
                  <a:pt x="0" y="4321"/>
                </a:lnTo>
                <a:lnTo>
                  <a:pt x="0" y="4324"/>
                </a:lnTo>
                <a:lnTo>
                  <a:pt x="2" y="4324"/>
                </a:lnTo>
                <a:lnTo>
                  <a:pt x="1579" y="0"/>
                </a:lnTo>
                <a:lnTo>
                  <a:pt x="1576" y="0"/>
                </a:lnTo>
                <a:close/>
                <a:moveTo>
                  <a:pt x="1627" y="0"/>
                </a:moveTo>
                <a:lnTo>
                  <a:pt x="50" y="4324"/>
                </a:lnTo>
                <a:lnTo>
                  <a:pt x="53" y="4324"/>
                </a:lnTo>
                <a:lnTo>
                  <a:pt x="1630" y="0"/>
                </a:lnTo>
                <a:lnTo>
                  <a:pt x="1627" y="0"/>
                </a:lnTo>
                <a:close/>
                <a:moveTo>
                  <a:pt x="1678" y="0"/>
                </a:moveTo>
                <a:lnTo>
                  <a:pt x="101" y="4324"/>
                </a:lnTo>
                <a:lnTo>
                  <a:pt x="105" y="4324"/>
                </a:lnTo>
                <a:lnTo>
                  <a:pt x="1681" y="0"/>
                </a:lnTo>
                <a:lnTo>
                  <a:pt x="1678" y="0"/>
                </a:lnTo>
                <a:close/>
                <a:moveTo>
                  <a:pt x="1729" y="0"/>
                </a:moveTo>
                <a:lnTo>
                  <a:pt x="152" y="4324"/>
                </a:lnTo>
                <a:lnTo>
                  <a:pt x="156" y="4324"/>
                </a:lnTo>
                <a:lnTo>
                  <a:pt x="1732" y="0"/>
                </a:lnTo>
                <a:lnTo>
                  <a:pt x="1729" y="0"/>
                </a:lnTo>
                <a:close/>
                <a:moveTo>
                  <a:pt x="1780" y="0"/>
                </a:moveTo>
                <a:lnTo>
                  <a:pt x="203" y="4324"/>
                </a:lnTo>
                <a:lnTo>
                  <a:pt x="207" y="4324"/>
                </a:lnTo>
                <a:lnTo>
                  <a:pt x="1783" y="0"/>
                </a:lnTo>
                <a:lnTo>
                  <a:pt x="1780" y="0"/>
                </a:lnTo>
                <a:close/>
                <a:moveTo>
                  <a:pt x="1831" y="0"/>
                </a:moveTo>
                <a:lnTo>
                  <a:pt x="254" y="4324"/>
                </a:lnTo>
                <a:lnTo>
                  <a:pt x="258" y="4324"/>
                </a:lnTo>
                <a:lnTo>
                  <a:pt x="1835" y="0"/>
                </a:lnTo>
                <a:lnTo>
                  <a:pt x="1831" y="0"/>
                </a:lnTo>
                <a:close/>
                <a:moveTo>
                  <a:pt x="1882" y="0"/>
                </a:moveTo>
                <a:lnTo>
                  <a:pt x="305" y="4324"/>
                </a:lnTo>
                <a:lnTo>
                  <a:pt x="309" y="4324"/>
                </a:lnTo>
                <a:lnTo>
                  <a:pt x="1886" y="0"/>
                </a:lnTo>
                <a:lnTo>
                  <a:pt x="1882" y="0"/>
                </a:lnTo>
                <a:close/>
                <a:moveTo>
                  <a:pt x="1932" y="0"/>
                </a:moveTo>
                <a:lnTo>
                  <a:pt x="357" y="4324"/>
                </a:lnTo>
                <a:lnTo>
                  <a:pt x="360" y="4324"/>
                </a:lnTo>
                <a:lnTo>
                  <a:pt x="1936" y="0"/>
                </a:lnTo>
                <a:lnTo>
                  <a:pt x="1932" y="0"/>
                </a:lnTo>
                <a:close/>
                <a:moveTo>
                  <a:pt x="6631" y="0"/>
                </a:moveTo>
                <a:lnTo>
                  <a:pt x="5055" y="4324"/>
                </a:lnTo>
                <a:lnTo>
                  <a:pt x="5058" y="4324"/>
                </a:lnTo>
                <a:lnTo>
                  <a:pt x="6634" y="0"/>
                </a:lnTo>
                <a:lnTo>
                  <a:pt x="6631" y="0"/>
                </a:lnTo>
                <a:close/>
                <a:moveTo>
                  <a:pt x="6580" y="0"/>
                </a:moveTo>
                <a:lnTo>
                  <a:pt x="5004" y="4324"/>
                </a:lnTo>
                <a:lnTo>
                  <a:pt x="5007" y="4324"/>
                </a:lnTo>
                <a:lnTo>
                  <a:pt x="6583" y="0"/>
                </a:lnTo>
                <a:lnTo>
                  <a:pt x="6580" y="0"/>
                </a:lnTo>
                <a:close/>
                <a:moveTo>
                  <a:pt x="6682" y="0"/>
                </a:moveTo>
                <a:lnTo>
                  <a:pt x="5106" y="4324"/>
                </a:lnTo>
                <a:lnTo>
                  <a:pt x="5109" y="4324"/>
                </a:lnTo>
                <a:lnTo>
                  <a:pt x="6685" y="0"/>
                </a:lnTo>
                <a:lnTo>
                  <a:pt x="6682" y="0"/>
                </a:lnTo>
                <a:close/>
                <a:moveTo>
                  <a:pt x="6733" y="0"/>
                </a:moveTo>
                <a:lnTo>
                  <a:pt x="5157" y="4324"/>
                </a:lnTo>
                <a:lnTo>
                  <a:pt x="5160" y="4324"/>
                </a:lnTo>
                <a:lnTo>
                  <a:pt x="6736" y="0"/>
                </a:lnTo>
                <a:lnTo>
                  <a:pt x="6733" y="0"/>
                </a:lnTo>
                <a:close/>
                <a:moveTo>
                  <a:pt x="6784" y="0"/>
                </a:moveTo>
                <a:lnTo>
                  <a:pt x="5208" y="4324"/>
                </a:lnTo>
                <a:lnTo>
                  <a:pt x="5211" y="4324"/>
                </a:lnTo>
                <a:lnTo>
                  <a:pt x="6787" y="0"/>
                </a:lnTo>
                <a:lnTo>
                  <a:pt x="6784" y="0"/>
                </a:lnTo>
                <a:close/>
                <a:moveTo>
                  <a:pt x="6835" y="0"/>
                </a:moveTo>
                <a:lnTo>
                  <a:pt x="5259" y="4324"/>
                </a:lnTo>
                <a:lnTo>
                  <a:pt x="5263" y="4324"/>
                </a:lnTo>
                <a:lnTo>
                  <a:pt x="6838" y="0"/>
                </a:lnTo>
                <a:lnTo>
                  <a:pt x="6835" y="0"/>
                </a:lnTo>
                <a:close/>
                <a:moveTo>
                  <a:pt x="6886" y="0"/>
                </a:moveTo>
                <a:lnTo>
                  <a:pt x="5310" y="4324"/>
                </a:lnTo>
                <a:lnTo>
                  <a:pt x="5314" y="4324"/>
                </a:lnTo>
                <a:lnTo>
                  <a:pt x="6889" y="0"/>
                </a:lnTo>
                <a:lnTo>
                  <a:pt x="6886" y="0"/>
                </a:lnTo>
                <a:close/>
                <a:moveTo>
                  <a:pt x="6937" y="0"/>
                </a:moveTo>
                <a:lnTo>
                  <a:pt x="5361" y="4324"/>
                </a:lnTo>
                <a:lnTo>
                  <a:pt x="5365" y="4324"/>
                </a:lnTo>
                <a:lnTo>
                  <a:pt x="6940" y="0"/>
                </a:lnTo>
                <a:lnTo>
                  <a:pt x="6937" y="0"/>
                </a:lnTo>
                <a:close/>
                <a:moveTo>
                  <a:pt x="6988" y="0"/>
                </a:moveTo>
                <a:lnTo>
                  <a:pt x="5412" y="4324"/>
                </a:lnTo>
                <a:lnTo>
                  <a:pt x="5416" y="4324"/>
                </a:lnTo>
                <a:lnTo>
                  <a:pt x="6992" y="0"/>
                </a:lnTo>
                <a:lnTo>
                  <a:pt x="6988" y="0"/>
                </a:lnTo>
                <a:close/>
                <a:moveTo>
                  <a:pt x="7039" y="0"/>
                </a:moveTo>
                <a:lnTo>
                  <a:pt x="5463" y="4324"/>
                </a:lnTo>
                <a:lnTo>
                  <a:pt x="5467" y="4324"/>
                </a:lnTo>
                <a:lnTo>
                  <a:pt x="7043" y="0"/>
                </a:lnTo>
                <a:lnTo>
                  <a:pt x="7039" y="0"/>
                </a:lnTo>
                <a:close/>
                <a:moveTo>
                  <a:pt x="7090" y="0"/>
                </a:moveTo>
                <a:lnTo>
                  <a:pt x="5515" y="4324"/>
                </a:lnTo>
                <a:lnTo>
                  <a:pt x="5518" y="4324"/>
                </a:lnTo>
                <a:lnTo>
                  <a:pt x="7094" y="0"/>
                </a:lnTo>
                <a:lnTo>
                  <a:pt x="7090" y="0"/>
                </a:lnTo>
                <a:close/>
                <a:moveTo>
                  <a:pt x="7141" y="0"/>
                </a:moveTo>
                <a:lnTo>
                  <a:pt x="5566" y="4324"/>
                </a:lnTo>
                <a:lnTo>
                  <a:pt x="5569" y="4324"/>
                </a:lnTo>
                <a:lnTo>
                  <a:pt x="7145" y="0"/>
                </a:lnTo>
                <a:lnTo>
                  <a:pt x="7141" y="0"/>
                </a:lnTo>
                <a:close/>
                <a:moveTo>
                  <a:pt x="7192" y="0"/>
                </a:moveTo>
                <a:lnTo>
                  <a:pt x="5617" y="4324"/>
                </a:lnTo>
                <a:lnTo>
                  <a:pt x="5620" y="4324"/>
                </a:lnTo>
                <a:lnTo>
                  <a:pt x="7196" y="0"/>
                </a:lnTo>
                <a:lnTo>
                  <a:pt x="7192" y="0"/>
                </a:lnTo>
                <a:close/>
                <a:moveTo>
                  <a:pt x="7244" y="0"/>
                </a:moveTo>
                <a:lnTo>
                  <a:pt x="5668" y="4324"/>
                </a:lnTo>
                <a:lnTo>
                  <a:pt x="5671" y="4324"/>
                </a:lnTo>
                <a:lnTo>
                  <a:pt x="7247" y="0"/>
                </a:lnTo>
                <a:lnTo>
                  <a:pt x="7244" y="0"/>
                </a:lnTo>
                <a:close/>
                <a:moveTo>
                  <a:pt x="7295" y="0"/>
                </a:moveTo>
                <a:lnTo>
                  <a:pt x="5719" y="4324"/>
                </a:lnTo>
                <a:lnTo>
                  <a:pt x="5722" y="4324"/>
                </a:lnTo>
                <a:lnTo>
                  <a:pt x="7298" y="0"/>
                </a:lnTo>
                <a:lnTo>
                  <a:pt x="7295" y="0"/>
                </a:lnTo>
                <a:close/>
                <a:moveTo>
                  <a:pt x="7346" y="0"/>
                </a:moveTo>
                <a:lnTo>
                  <a:pt x="5769" y="4324"/>
                </a:lnTo>
                <a:lnTo>
                  <a:pt x="5772" y="4324"/>
                </a:lnTo>
                <a:lnTo>
                  <a:pt x="7349" y="0"/>
                </a:lnTo>
                <a:lnTo>
                  <a:pt x="7346" y="0"/>
                </a:lnTo>
                <a:close/>
                <a:moveTo>
                  <a:pt x="7397" y="0"/>
                </a:moveTo>
                <a:lnTo>
                  <a:pt x="5820" y="4324"/>
                </a:lnTo>
                <a:lnTo>
                  <a:pt x="5823" y="4324"/>
                </a:lnTo>
                <a:lnTo>
                  <a:pt x="7400" y="0"/>
                </a:lnTo>
                <a:lnTo>
                  <a:pt x="7397" y="0"/>
                </a:lnTo>
                <a:close/>
                <a:moveTo>
                  <a:pt x="7448" y="0"/>
                </a:moveTo>
                <a:lnTo>
                  <a:pt x="5871" y="4324"/>
                </a:lnTo>
                <a:lnTo>
                  <a:pt x="5874" y="4324"/>
                </a:lnTo>
                <a:lnTo>
                  <a:pt x="7451" y="0"/>
                </a:lnTo>
                <a:lnTo>
                  <a:pt x="7448" y="0"/>
                </a:lnTo>
                <a:close/>
                <a:moveTo>
                  <a:pt x="7499" y="0"/>
                </a:moveTo>
                <a:lnTo>
                  <a:pt x="5922" y="4324"/>
                </a:lnTo>
                <a:lnTo>
                  <a:pt x="5926" y="4324"/>
                </a:lnTo>
                <a:lnTo>
                  <a:pt x="7502" y="0"/>
                </a:lnTo>
                <a:lnTo>
                  <a:pt x="7499" y="0"/>
                </a:lnTo>
                <a:close/>
                <a:moveTo>
                  <a:pt x="7550" y="0"/>
                </a:moveTo>
                <a:lnTo>
                  <a:pt x="5973" y="4324"/>
                </a:lnTo>
                <a:lnTo>
                  <a:pt x="5977" y="4324"/>
                </a:lnTo>
                <a:lnTo>
                  <a:pt x="7553" y="0"/>
                </a:lnTo>
                <a:lnTo>
                  <a:pt x="7550" y="0"/>
                </a:lnTo>
                <a:close/>
                <a:moveTo>
                  <a:pt x="7601" y="0"/>
                </a:moveTo>
                <a:lnTo>
                  <a:pt x="6024" y="4324"/>
                </a:lnTo>
                <a:lnTo>
                  <a:pt x="6028" y="4324"/>
                </a:lnTo>
                <a:lnTo>
                  <a:pt x="7605" y="0"/>
                </a:lnTo>
                <a:lnTo>
                  <a:pt x="7601" y="0"/>
                </a:lnTo>
                <a:close/>
                <a:moveTo>
                  <a:pt x="7652" y="0"/>
                </a:moveTo>
                <a:lnTo>
                  <a:pt x="6075" y="4324"/>
                </a:lnTo>
                <a:lnTo>
                  <a:pt x="6079" y="4324"/>
                </a:lnTo>
                <a:lnTo>
                  <a:pt x="7656" y="0"/>
                </a:lnTo>
                <a:lnTo>
                  <a:pt x="7652" y="0"/>
                </a:lnTo>
                <a:close/>
                <a:moveTo>
                  <a:pt x="6126" y="4324"/>
                </a:moveTo>
                <a:lnTo>
                  <a:pt x="6130" y="4324"/>
                </a:lnTo>
                <a:lnTo>
                  <a:pt x="7678" y="79"/>
                </a:lnTo>
                <a:lnTo>
                  <a:pt x="7678" y="69"/>
                </a:lnTo>
                <a:lnTo>
                  <a:pt x="6126" y="4324"/>
                </a:lnTo>
                <a:close/>
                <a:moveTo>
                  <a:pt x="6181" y="4324"/>
                </a:moveTo>
                <a:lnTo>
                  <a:pt x="7678" y="219"/>
                </a:lnTo>
                <a:lnTo>
                  <a:pt x="7678" y="209"/>
                </a:lnTo>
                <a:lnTo>
                  <a:pt x="6178" y="4324"/>
                </a:lnTo>
                <a:lnTo>
                  <a:pt x="6181" y="4324"/>
                </a:lnTo>
                <a:close/>
                <a:moveTo>
                  <a:pt x="6232" y="4324"/>
                </a:moveTo>
                <a:lnTo>
                  <a:pt x="7678" y="358"/>
                </a:lnTo>
                <a:lnTo>
                  <a:pt x="7678" y="349"/>
                </a:lnTo>
                <a:lnTo>
                  <a:pt x="6229" y="4324"/>
                </a:lnTo>
                <a:lnTo>
                  <a:pt x="6232" y="4324"/>
                </a:lnTo>
                <a:close/>
                <a:moveTo>
                  <a:pt x="4333" y="0"/>
                </a:moveTo>
                <a:lnTo>
                  <a:pt x="2756" y="4324"/>
                </a:lnTo>
                <a:lnTo>
                  <a:pt x="2760" y="4324"/>
                </a:lnTo>
                <a:lnTo>
                  <a:pt x="4336" y="0"/>
                </a:lnTo>
                <a:lnTo>
                  <a:pt x="4333" y="0"/>
                </a:lnTo>
                <a:close/>
                <a:moveTo>
                  <a:pt x="4282" y="0"/>
                </a:moveTo>
                <a:lnTo>
                  <a:pt x="2705" y="4324"/>
                </a:lnTo>
                <a:lnTo>
                  <a:pt x="2709" y="4324"/>
                </a:lnTo>
                <a:lnTo>
                  <a:pt x="4285" y="0"/>
                </a:lnTo>
                <a:lnTo>
                  <a:pt x="4282" y="0"/>
                </a:lnTo>
                <a:close/>
                <a:moveTo>
                  <a:pt x="4384" y="0"/>
                </a:moveTo>
                <a:lnTo>
                  <a:pt x="2807" y="4324"/>
                </a:lnTo>
                <a:lnTo>
                  <a:pt x="2811" y="4324"/>
                </a:lnTo>
                <a:lnTo>
                  <a:pt x="4388" y="0"/>
                </a:lnTo>
                <a:lnTo>
                  <a:pt x="4384" y="0"/>
                </a:lnTo>
                <a:close/>
                <a:moveTo>
                  <a:pt x="4435" y="0"/>
                </a:moveTo>
                <a:lnTo>
                  <a:pt x="2858" y="4324"/>
                </a:lnTo>
                <a:lnTo>
                  <a:pt x="2862" y="4324"/>
                </a:lnTo>
                <a:lnTo>
                  <a:pt x="4439" y="0"/>
                </a:lnTo>
                <a:lnTo>
                  <a:pt x="4435" y="0"/>
                </a:lnTo>
                <a:close/>
                <a:moveTo>
                  <a:pt x="4486" y="0"/>
                </a:moveTo>
                <a:lnTo>
                  <a:pt x="2909" y="4324"/>
                </a:lnTo>
                <a:lnTo>
                  <a:pt x="2913" y="4324"/>
                </a:lnTo>
                <a:lnTo>
                  <a:pt x="4490" y="0"/>
                </a:lnTo>
                <a:lnTo>
                  <a:pt x="4486" y="0"/>
                </a:lnTo>
                <a:close/>
                <a:moveTo>
                  <a:pt x="4537" y="0"/>
                </a:moveTo>
                <a:lnTo>
                  <a:pt x="2961" y="4324"/>
                </a:lnTo>
                <a:lnTo>
                  <a:pt x="2964" y="4324"/>
                </a:lnTo>
                <a:lnTo>
                  <a:pt x="4541" y="0"/>
                </a:lnTo>
                <a:lnTo>
                  <a:pt x="4537" y="0"/>
                </a:lnTo>
                <a:close/>
                <a:moveTo>
                  <a:pt x="4588" y="0"/>
                </a:moveTo>
                <a:lnTo>
                  <a:pt x="3012" y="4324"/>
                </a:lnTo>
                <a:lnTo>
                  <a:pt x="3015" y="4324"/>
                </a:lnTo>
                <a:lnTo>
                  <a:pt x="4592" y="0"/>
                </a:lnTo>
                <a:lnTo>
                  <a:pt x="4588" y="0"/>
                </a:lnTo>
                <a:close/>
                <a:moveTo>
                  <a:pt x="4640" y="0"/>
                </a:moveTo>
                <a:lnTo>
                  <a:pt x="3063" y="4324"/>
                </a:lnTo>
                <a:lnTo>
                  <a:pt x="3066" y="4324"/>
                </a:lnTo>
                <a:lnTo>
                  <a:pt x="4643" y="0"/>
                </a:lnTo>
                <a:lnTo>
                  <a:pt x="4640" y="0"/>
                </a:lnTo>
                <a:close/>
                <a:moveTo>
                  <a:pt x="4691" y="0"/>
                </a:moveTo>
                <a:lnTo>
                  <a:pt x="3114" y="4324"/>
                </a:lnTo>
                <a:lnTo>
                  <a:pt x="3117" y="4324"/>
                </a:lnTo>
                <a:lnTo>
                  <a:pt x="4694" y="0"/>
                </a:lnTo>
                <a:lnTo>
                  <a:pt x="4691" y="0"/>
                </a:lnTo>
                <a:close/>
                <a:moveTo>
                  <a:pt x="4742" y="0"/>
                </a:moveTo>
                <a:lnTo>
                  <a:pt x="3165" y="4324"/>
                </a:lnTo>
                <a:lnTo>
                  <a:pt x="3168" y="4324"/>
                </a:lnTo>
                <a:lnTo>
                  <a:pt x="4745" y="0"/>
                </a:lnTo>
                <a:lnTo>
                  <a:pt x="4742" y="0"/>
                </a:lnTo>
                <a:close/>
                <a:moveTo>
                  <a:pt x="4793" y="0"/>
                </a:moveTo>
                <a:lnTo>
                  <a:pt x="3216" y="4324"/>
                </a:lnTo>
                <a:lnTo>
                  <a:pt x="3219" y="4324"/>
                </a:lnTo>
                <a:lnTo>
                  <a:pt x="4796" y="0"/>
                </a:lnTo>
                <a:lnTo>
                  <a:pt x="4793" y="0"/>
                </a:lnTo>
                <a:close/>
                <a:moveTo>
                  <a:pt x="4844" y="0"/>
                </a:moveTo>
                <a:lnTo>
                  <a:pt x="3267" y="4324"/>
                </a:lnTo>
                <a:lnTo>
                  <a:pt x="3270" y="4324"/>
                </a:lnTo>
                <a:lnTo>
                  <a:pt x="4847" y="0"/>
                </a:lnTo>
                <a:lnTo>
                  <a:pt x="4844" y="0"/>
                </a:lnTo>
                <a:close/>
                <a:moveTo>
                  <a:pt x="4895" y="0"/>
                </a:moveTo>
                <a:lnTo>
                  <a:pt x="3318" y="4324"/>
                </a:lnTo>
                <a:lnTo>
                  <a:pt x="3322" y="4324"/>
                </a:lnTo>
                <a:lnTo>
                  <a:pt x="4898" y="0"/>
                </a:lnTo>
                <a:lnTo>
                  <a:pt x="4895" y="0"/>
                </a:lnTo>
                <a:close/>
                <a:moveTo>
                  <a:pt x="4946" y="0"/>
                </a:moveTo>
                <a:lnTo>
                  <a:pt x="3369" y="4324"/>
                </a:lnTo>
                <a:lnTo>
                  <a:pt x="3373" y="4324"/>
                </a:lnTo>
                <a:lnTo>
                  <a:pt x="4949" y="0"/>
                </a:lnTo>
                <a:lnTo>
                  <a:pt x="4946" y="0"/>
                </a:lnTo>
                <a:close/>
                <a:moveTo>
                  <a:pt x="4997" y="0"/>
                </a:moveTo>
                <a:lnTo>
                  <a:pt x="3420" y="4324"/>
                </a:lnTo>
                <a:lnTo>
                  <a:pt x="3424" y="4324"/>
                </a:lnTo>
                <a:lnTo>
                  <a:pt x="5000" y="0"/>
                </a:lnTo>
                <a:lnTo>
                  <a:pt x="4997" y="0"/>
                </a:lnTo>
                <a:close/>
                <a:moveTo>
                  <a:pt x="5048" y="0"/>
                </a:moveTo>
                <a:lnTo>
                  <a:pt x="3471" y="4324"/>
                </a:lnTo>
                <a:lnTo>
                  <a:pt x="3475" y="4324"/>
                </a:lnTo>
                <a:lnTo>
                  <a:pt x="5052" y="0"/>
                </a:lnTo>
                <a:lnTo>
                  <a:pt x="5048" y="0"/>
                </a:lnTo>
                <a:close/>
                <a:moveTo>
                  <a:pt x="5099" y="0"/>
                </a:moveTo>
                <a:lnTo>
                  <a:pt x="3522" y="4324"/>
                </a:lnTo>
                <a:lnTo>
                  <a:pt x="3526" y="4324"/>
                </a:lnTo>
                <a:lnTo>
                  <a:pt x="5103" y="0"/>
                </a:lnTo>
                <a:lnTo>
                  <a:pt x="5099" y="0"/>
                </a:lnTo>
                <a:close/>
                <a:moveTo>
                  <a:pt x="5150" y="0"/>
                </a:moveTo>
                <a:lnTo>
                  <a:pt x="3574" y="4324"/>
                </a:lnTo>
                <a:lnTo>
                  <a:pt x="3577" y="4324"/>
                </a:lnTo>
                <a:lnTo>
                  <a:pt x="5154" y="0"/>
                </a:lnTo>
                <a:lnTo>
                  <a:pt x="5150" y="0"/>
                </a:lnTo>
                <a:close/>
                <a:moveTo>
                  <a:pt x="5201" y="0"/>
                </a:moveTo>
                <a:lnTo>
                  <a:pt x="3625" y="4324"/>
                </a:lnTo>
                <a:lnTo>
                  <a:pt x="3628" y="4324"/>
                </a:lnTo>
                <a:lnTo>
                  <a:pt x="5205" y="0"/>
                </a:lnTo>
                <a:lnTo>
                  <a:pt x="5201" y="0"/>
                </a:lnTo>
                <a:close/>
                <a:moveTo>
                  <a:pt x="5252" y="0"/>
                </a:moveTo>
                <a:lnTo>
                  <a:pt x="3676" y="4324"/>
                </a:lnTo>
                <a:lnTo>
                  <a:pt x="3679" y="4324"/>
                </a:lnTo>
                <a:lnTo>
                  <a:pt x="5256" y="0"/>
                </a:lnTo>
                <a:lnTo>
                  <a:pt x="5252" y="0"/>
                </a:lnTo>
                <a:close/>
                <a:moveTo>
                  <a:pt x="5304" y="0"/>
                </a:moveTo>
                <a:lnTo>
                  <a:pt x="3727" y="4324"/>
                </a:lnTo>
                <a:lnTo>
                  <a:pt x="3730" y="4324"/>
                </a:lnTo>
                <a:lnTo>
                  <a:pt x="5307" y="0"/>
                </a:lnTo>
                <a:lnTo>
                  <a:pt x="5304" y="0"/>
                </a:lnTo>
                <a:close/>
                <a:moveTo>
                  <a:pt x="5355" y="0"/>
                </a:moveTo>
                <a:lnTo>
                  <a:pt x="3778" y="4324"/>
                </a:lnTo>
                <a:lnTo>
                  <a:pt x="3781" y="4324"/>
                </a:lnTo>
                <a:lnTo>
                  <a:pt x="5358" y="0"/>
                </a:lnTo>
                <a:lnTo>
                  <a:pt x="5355" y="0"/>
                </a:lnTo>
                <a:close/>
                <a:moveTo>
                  <a:pt x="5406" y="0"/>
                </a:moveTo>
                <a:lnTo>
                  <a:pt x="3829" y="4324"/>
                </a:lnTo>
                <a:lnTo>
                  <a:pt x="3832" y="4324"/>
                </a:lnTo>
                <a:lnTo>
                  <a:pt x="5409" y="0"/>
                </a:lnTo>
                <a:lnTo>
                  <a:pt x="5406" y="0"/>
                </a:lnTo>
                <a:close/>
                <a:moveTo>
                  <a:pt x="5457" y="0"/>
                </a:moveTo>
                <a:lnTo>
                  <a:pt x="3880" y="4324"/>
                </a:lnTo>
                <a:lnTo>
                  <a:pt x="3883" y="4324"/>
                </a:lnTo>
                <a:lnTo>
                  <a:pt x="5460" y="0"/>
                </a:lnTo>
                <a:lnTo>
                  <a:pt x="5457" y="0"/>
                </a:lnTo>
                <a:close/>
                <a:moveTo>
                  <a:pt x="5508" y="0"/>
                </a:moveTo>
                <a:lnTo>
                  <a:pt x="3931" y="4324"/>
                </a:lnTo>
                <a:lnTo>
                  <a:pt x="3934" y="4324"/>
                </a:lnTo>
                <a:lnTo>
                  <a:pt x="5511" y="0"/>
                </a:lnTo>
                <a:lnTo>
                  <a:pt x="5508" y="0"/>
                </a:lnTo>
                <a:close/>
                <a:moveTo>
                  <a:pt x="5559" y="0"/>
                </a:moveTo>
                <a:lnTo>
                  <a:pt x="3982" y="4324"/>
                </a:lnTo>
                <a:lnTo>
                  <a:pt x="3986" y="4324"/>
                </a:lnTo>
                <a:lnTo>
                  <a:pt x="5562" y="0"/>
                </a:lnTo>
                <a:lnTo>
                  <a:pt x="5559" y="0"/>
                </a:lnTo>
                <a:close/>
                <a:moveTo>
                  <a:pt x="5610" y="0"/>
                </a:moveTo>
                <a:lnTo>
                  <a:pt x="4033" y="4324"/>
                </a:lnTo>
                <a:lnTo>
                  <a:pt x="4037" y="4324"/>
                </a:lnTo>
                <a:lnTo>
                  <a:pt x="5613" y="0"/>
                </a:lnTo>
                <a:lnTo>
                  <a:pt x="5610" y="0"/>
                </a:lnTo>
                <a:close/>
                <a:moveTo>
                  <a:pt x="5661" y="0"/>
                </a:moveTo>
                <a:lnTo>
                  <a:pt x="4084" y="4324"/>
                </a:lnTo>
                <a:lnTo>
                  <a:pt x="4088" y="4324"/>
                </a:lnTo>
                <a:lnTo>
                  <a:pt x="5665" y="0"/>
                </a:lnTo>
                <a:lnTo>
                  <a:pt x="5661" y="0"/>
                </a:lnTo>
                <a:close/>
                <a:moveTo>
                  <a:pt x="5712" y="0"/>
                </a:moveTo>
                <a:lnTo>
                  <a:pt x="4135" y="4324"/>
                </a:lnTo>
                <a:lnTo>
                  <a:pt x="4139" y="4324"/>
                </a:lnTo>
                <a:lnTo>
                  <a:pt x="5716" y="0"/>
                </a:lnTo>
                <a:lnTo>
                  <a:pt x="5712" y="0"/>
                </a:lnTo>
                <a:close/>
                <a:moveTo>
                  <a:pt x="5762" y="0"/>
                </a:moveTo>
                <a:lnTo>
                  <a:pt x="4186" y="4324"/>
                </a:lnTo>
                <a:lnTo>
                  <a:pt x="4190" y="4324"/>
                </a:lnTo>
                <a:lnTo>
                  <a:pt x="5766" y="0"/>
                </a:lnTo>
                <a:lnTo>
                  <a:pt x="5762" y="0"/>
                </a:lnTo>
                <a:close/>
                <a:moveTo>
                  <a:pt x="5813" y="0"/>
                </a:moveTo>
                <a:lnTo>
                  <a:pt x="4238" y="4324"/>
                </a:lnTo>
                <a:lnTo>
                  <a:pt x="4241" y="4324"/>
                </a:lnTo>
                <a:lnTo>
                  <a:pt x="5817" y="0"/>
                </a:lnTo>
                <a:lnTo>
                  <a:pt x="5813" y="0"/>
                </a:lnTo>
                <a:close/>
                <a:moveTo>
                  <a:pt x="5864" y="0"/>
                </a:moveTo>
                <a:lnTo>
                  <a:pt x="4289" y="4324"/>
                </a:lnTo>
                <a:lnTo>
                  <a:pt x="4292" y="4324"/>
                </a:lnTo>
                <a:lnTo>
                  <a:pt x="5868" y="0"/>
                </a:lnTo>
                <a:lnTo>
                  <a:pt x="5864" y="0"/>
                </a:lnTo>
                <a:close/>
                <a:moveTo>
                  <a:pt x="5915" y="0"/>
                </a:moveTo>
                <a:lnTo>
                  <a:pt x="4340" y="4324"/>
                </a:lnTo>
                <a:lnTo>
                  <a:pt x="4343" y="4324"/>
                </a:lnTo>
                <a:lnTo>
                  <a:pt x="5919" y="0"/>
                </a:lnTo>
                <a:lnTo>
                  <a:pt x="5915" y="0"/>
                </a:lnTo>
                <a:close/>
                <a:moveTo>
                  <a:pt x="5967" y="0"/>
                </a:moveTo>
                <a:lnTo>
                  <a:pt x="4391" y="4324"/>
                </a:lnTo>
                <a:lnTo>
                  <a:pt x="4394" y="4324"/>
                </a:lnTo>
                <a:lnTo>
                  <a:pt x="5970" y="0"/>
                </a:lnTo>
                <a:lnTo>
                  <a:pt x="5967" y="0"/>
                </a:lnTo>
                <a:close/>
                <a:moveTo>
                  <a:pt x="6018" y="0"/>
                </a:moveTo>
                <a:lnTo>
                  <a:pt x="4442" y="4324"/>
                </a:lnTo>
                <a:lnTo>
                  <a:pt x="4445" y="4324"/>
                </a:lnTo>
                <a:lnTo>
                  <a:pt x="6021" y="0"/>
                </a:lnTo>
                <a:lnTo>
                  <a:pt x="6018" y="0"/>
                </a:lnTo>
                <a:close/>
                <a:moveTo>
                  <a:pt x="6069" y="0"/>
                </a:moveTo>
                <a:lnTo>
                  <a:pt x="4493" y="4324"/>
                </a:lnTo>
                <a:lnTo>
                  <a:pt x="4496" y="4324"/>
                </a:lnTo>
                <a:lnTo>
                  <a:pt x="6072" y="0"/>
                </a:lnTo>
                <a:lnTo>
                  <a:pt x="6069" y="0"/>
                </a:lnTo>
                <a:close/>
                <a:moveTo>
                  <a:pt x="6120" y="0"/>
                </a:moveTo>
                <a:lnTo>
                  <a:pt x="4544" y="4324"/>
                </a:lnTo>
                <a:lnTo>
                  <a:pt x="4547" y="4324"/>
                </a:lnTo>
                <a:lnTo>
                  <a:pt x="6123" y="0"/>
                </a:lnTo>
                <a:lnTo>
                  <a:pt x="6120" y="0"/>
                </a:lnTo>
                <a:close/>
                <a:moveTo>
                  <a:pt x="6171" y="0"/>
                </a:moveTo>
                <a:lnTo>
                  <a:pt x="4595" y="4324"/>
                </a:lnTo>
                <a:lnTo>
                  <a:pt x="4599" y="4324"/>
                </a:lnTo>
                <a:lnTo>
                  <a:pt x="6174" y="0"/>
                </a:lnTo>
                <a:lnTo>
                  <a:pt x="6171" y="0"/>
                </a:lnTo>
                <a:close/>
                <a:moveTo>
                  <a:pt x="6222" y="0"/>
                </a:moveTo>
                <a:lnTo>
                  <a:pt x="4646" y="4324"/>
                </a:lnTo>
                <a:lnTo>
                  <a:pt x="4650" y="4324"/>
                </a:lnTo>
                <a:lnTo>
                  <a:pt x="6225" y="0"/>
                </a:lnTo>
                <a:lnTo>
                  <a:pt x="6222" y="0"/>
                </a:lnTo>
                <a:close/>
                <a:moveTo>
                  <a:pt x="6273" y="0"/>
                </a:moveTo>
                <a:lnTo>
                  <a:pt x="4697" y="4324"/>
                </a:lnTo>
                <a:lnTo>
                  <a:pt x="4701" y="4324"/>
                </a:lnTo>
                <a:lnTo>
                  <a:pt x="6276" y="0"/>
                </a:lnTo>
                <a:lnTo>
                  <a:pt x="6273" y="0"/>
                </a:lnTo>
                <a:close/>
                <a:moveTo>
                  <a:pt x="6324" y="0"/>
                </a:moveTo>
                <a:lnTo>
                  <a:pt x="4748" y="4324"/>
                </a:lnTo>
                <a:lnTo>
                  <a:pt x="4752" y="4324"/>
                </a:lnTo>
                <a:lnTo>
                  <a:pt x="6328" y="0"/>
                </a:lnTo>
                <a:lnTo>
                  <a:pt x="6324" y="0"/>
                </a:lnTo>
                <a:close/>
                <a:moveTo>
                  <a:pt x="6375" y="0"/>
                </a:moveTo>
                <a:lnTo>
                  <a:pt x="4799" y="4324"/>
                </a:lnTo>
                <a:lnTo>
                  <a:pt x="4803" y="4324"/>
                </a:lnTo>
                <a:lnTo>
                  <a:pt x="6379" y="0"/>
                </a:lnTo>
                <a:lnTo>
                  <a:pt x="6375" y="0"/>
                </a:lnTo>
                <a:close/>
                <a:moveTo>
                  <a:pt x="6426" y="0"/>
                </a:moveTo>
                <a:lnTo>
                  <a:pt x="4850" y="4324"/>
                </a:lnTo>
                <a:lnTo>
                  <a:pt x="4854" y="4324"/>
                </a:lnTo>
                <a:lnTo>
                  <a:pt x="6430" y="0"/>
                </a:lnTo>
                <a:lnTo>
                  <a:pt x="6426" y="0"/>
                </a:lnTo>
                <a:close/>
                <a:moveTo>
                  <a:pt x="6477" y="0"/>
                </a:moveTo>
                <a:lnTo>
                  <a:pt x="4902" y="4324"/>
                </a:lnTo>
                <a:lnTo>
                  <a:pt x="4905" y="4324"/>
                </a:lnTo>
                <a:lnTo>
                  <a:pt x="6481" y="0"/>
                </a:lnTo>
                <a:lnTo>
                  <a:pt x="6477" y="0"/>
                </a:lnTo>
                <a:close/>
                <a:moveTo>
                  <a:pt x="6528" y="0"/>
                </a:moveTo>
                <a:lnTo>
                  <a:pt x="4953" y="4324"/>
                </a:lnTo>
                <a:lnTo>
                  <a:pt x="4956" y="4324"/>
                </a:lnTo>
                <a:lnTo>
                  <a:pt x="6532" y="0"/>
                </a:lnTo>
                <a:lnTo>
                  <a:pt x="6528" y="0"/>
                </a:lnTo>
                <a:close/>
                <a:moveTo>
                  <a:pt x="6283" y="4324"/>
                </a:moveTo>
                <a:lnTo>
                  <a:pt x="7678" y="498"/>
                </a:lnTo>
                <a:lnTo>
                  <a:pt x="7678" y="489"/>
                </a:lnTo>
                <a:lnTo>
                  <a:pt x="6280" y="4324"/>
                </a:lnTo>
                <a:lnTo>
                  <a:pt x="6283" y="4324"/>
                </a:lnTo>
                <a:close/>
                <a:moveTo>
                  <a:pt x="6334" y="4324"/>
                </a:moveTo>
                <a:lnTo>
                  <a:pt x="7678" y="639"/>
                </a:lnTo>
                <a:lnTo>
                  <a:pt x="7678" y="630"/>
                </a:lnTo>
                <a:lnTo>
                  <a:pt x="6331" y="4324"/>
                </a:lnTo>
                <a:lnTo>
                  <a:pt x="6334" y="4324"/>
                </a:lnTo>
                <a:close/>
                <a:moveTo>
                  <a:pt x="6385" y="4324"/>
                </a:moveTo>
                <a:lnTo>
                  <a:pt x="7678" y="779"/>
                </a:lnTo>
                <a:lnTo>
                  <a:pt x="7678" y="770"/>
                </a:lnTo>
                <a:lnTo>
                  <a:pt x="6382" y="4324"/>
                </a:lnTo>
                <a:lnTo>
                  <a:pt x="6385" y="4324"/>
                </a:lnTo>
                <a:close/>
                <a:moveTo>
                  <a:pt x="6436" y="4324"/>
                </a:moveTo>
                <a:lnTo>
                  <a:pt x="7678" y="919"/>
                </a:lnTo>
                <a:lnTo>
                  <a:pt x="7678" y="910"/>
                </a:lnTo>
                <a:lnTo>
                  <a:pt x="6433" y="4324"/>
                </a:lnTo>
                <a:lnTo>
                  <a:pt x="6436" y="4324"/>
                </a:lnTo>
                <a:close/>
                <a:moveTo>
                  <a:pt x="6487" y="4324"/>
                </a:moveTo>
                <a:lnTo>
                  <a:pt x="7678" y="1059"/>
                </a:lnTo>
                <a:lnTo>
                  <a:pt x="7678" y="1050"/>
                </a:lnTo>
                <a:lnTo>
                  <a:pt x="6484" y="4324"/>
                </a:lnTo>
                <a:lnTo>
                  <a:pt x="6487" y="4324"/>
                </a:lnTo>
                <a:close/>
                <a:moveTo>
                  <a:pt x="6539" y="4324"/>
                </a:moveTo>
                <a:lnTo>
                  <a:pt x="7678" y="1199"/>
                </a:lnTo>
                <a:lnTo>
                  <a:pt x="7678" y="1190"/>
                </a:lnTo>
                <a:lnTo>
                  <a:pt x="6535" y="4324"/>
                </a:lnTo>
                <a:lnTo>
                  <a:pt x="6539" y="4324"/>
                </a:lnTo>
                <a:close/>
                <a:moveTo>
                  <a:pt x="6590" y="4324"/>
                </a:moveTo>
                <a:lnTo>
                  <a:pt x="7678" y="1339"/>
                </a:lnTo>
                <a:lnTo>
                  <a:pt x="7678" y="1330"/>
                </a:lnTo>
                <a:lnTo>
                  <a:pt x="6586" y="4324"/>
                </a:lnTo>
                <a:lnTo>
                  <a:pt x="6590" y="4324"/>
                </a:lnTo>
                <a:close/>
                <a:moveTo>
                  <a:pt x="6641" y="4324"/>
                </a:moveTo>
                <a:lnTo>
                  <a:pt x="7678" y="1479"/>
                </a:lnTo>
                <a:lnTo>
                  <a:pt x="7678" y="1470"/>
                </a:lnTo>
                <a:lnTo>
                  <a:pt x="6637" y="4324"/>
                </a:lnTo>
                <a:lnTo>
                  <a:pt x="6641" y="4324"/>
                </a:lnTo>
                <a:close/>
                <a:moveTo>
                  <a:pt x="6692" y="4324"/>
                </a:moveTo>
                <a:lnTo>
                  <a:pt x="7678" y="1619"/>
                </a:lnTo>
                <a:lnTo>
                  <a:pt x="7678" y="1610"/>
                </a:lnTo>
                <a:lnTo>
                  <a:pt x="6688" y="4324"/>
                </a:lnTo>
                <a:lnTo>
                  <a:pt x="6692" y="4324"/>
                </a:lnTo>
                <a:close/>
                <a:moveTo>
                  <a:pt x="6743" y="4324"/>
                </a:moveTo>
                <a:lnTo>
                  <a:pt x="7678" y="1760"/>
                </a:lnTo>
                <a:lnTo>
                  <a:pt x="7678" y="1751"/>
                </a:lnTo>
                <a:lnTo>
                  <a:pt x="6739" y="4324"/>
                </a:lnTo>
                <a:lnTo>
                  <a:pt x="6743" y="4324"/>
                </a:lnTo>
                <a:close/>
                <a:moveTo>
                  <a:pt x="6794" y="4324"/>
                </a:moveTo>
                <a:lnTo>
                  <a:pt x="7678" y="1900"/>
                </a:lnTo>
                <a:lnTo>
                  <a:pt x="7678" y="1890"/>
                </a:lnTo>
                <a:lnTo>
                  <a:pt x="6791" y="4324"/>
                </a:lnTo>
                <a:lnTo>
                  <a:pt x="6794" y="4324"/>
                </a:lnTo>
                <a:close/>
                <a:moveTo>
                  <a:pt x="6845" y="4324"/>
                </a:moveTo>
                <a:lnTo>
                  <a:pt x="7678" y="2040"/>
                </a:lnTo>
                <a:lnTo>
                  <a:pt x="7678" y="2030"/>
                </a:lnTo>
                <a:lnTo>
                  <a:pt x="6842" y="4324"/>
                </a:lnTo>
                <a:lnTo>
                  <a:pt x="6845" y="4324"/>
                </a:lnTo>
                <a:close/>
                <a:moveTo>
                  <a:pt x="6896" y="4324"/>
                </a:moveTo>
                <a:lnTo>
                  <a:pt x="7678" y="2180"/>
                </a:lnTo>
                <a:lnTo>
                  <a:pt x="7678" y="2170"/>
                </a:lnTo>
                <a:lnTo>
                  <a:pt x="6893" y="4324"/>
                </a:lnTo>
                <a:lnTo>
                  <a:pt x="6896" y="4324"/>
                </a:lnTo>
                <a:close/>
                <a:moveTo>
                  <a:pt x="6947" y="4324"/>
                </a:moveTo>
                <a:lnTo>
                  <a:pt x="7678" y="2320"/>
                </a:lnTo>
                <a:lnTo>
                  <a:pt x="7678" y="2310"/>
                </a:lnTo>
                <a:lnTo>
                  <a:pt x="6944" y="4324"/>
                </a:lnTo>
                <a:lnTo>
                  <a:pt x="6947" y="4324"/>
                </a:lnTo>
                <a:close/>
                <a:moveTo>
                  <a:pt x="6998" y="4324"/>
                </a:moveTo>
                <a:lnTo>
                  <a:pt x="7678" y="2460"/>
                </a:lnTo>
                <a:lnTo>
                  <a:pt x="7678" y="2450"/>
                </a:lnTo>
                <a:lnTo>
                  <a:pt x="6995" y="4324"/>
                </a:lnTo>
                <a:lnTo>
                  <a:pt x="6998" y="4324"/>
                </a:lnTo>
                <a:close/>
                <a:moveTo>
                  <a:pt x="7049" y="4324"/>
                </a:moveTo>
                <a:lnTo>
                  <a:pt x="7678" y="2600"/>
                </a:lnTo>
                <a:lnTo>
                  <a:pt x="7678" y="2590"/>
                </a:lnTo>
                <a:lnTo>
                  <a:pt x="7046" y="4324"/>
                </a:lnTo>
                <a:lnTo>
                  <a:pt x="7049" y="4324"/>
                </a:lnTo>
                <a:close/>
                <a:moveTo>
                  <a:pt x="7100" y="4324"/>
                </a:moveTo>
                <a:lnTo>
                  <a:pt x="7678" y="2741"/>
                </a:lnTo>
                <a:lnTo>
                  <a:pt x="7678" y="2731"/>
                </a:lnTo>
                <a:lnTo>
                  <a:pt x="7097" y="4324"/>
                </a:lnTo>
                <a:lnTo>
                  <a:pt x="7100" y="4324"/>
                </a:lnTo>
                <a:close/>
                <a:moveTo>
                  <a:pt x="7151" y="4324"/>
                </a:moveTo>
                <a:lnTo>
                  <a:pt x="7678" y="2880"/>
                </a:lnTo>
                <a:lnTo>
                  <a:pt x="7678" y="2871"/>
                </a:lnTo>
                <a:lnTo>
                  <a:pt x="7148" y="4324"/>
                </a:lnTo>
                <a:lnTo>
                  <a:pt x="7151" y="4324"/>
                </a:lnTo>
                <a:close/>
                <a:moveTo>
                  <a:pt x="7203" y="4324"/>
                </a:moveTo>
                <a:lnTo>
                  <a:pt x="7678" y="3020"/>
                </a:lnTo>
                <a:lnTo>
                  <a:pt x="7678" y="3011"/>
                </a:lnTo>
                <a:lnTo>
                  <a:pt x="7199" y="4324"/>
                </a:lnTo>
                <a:lnTo>
                  <a:pt x="7203" y="4324"/>
                </a:lnTo>
                <a:close/>
                <a:moveTo>
                  <a:pt x="7254" y="4324"/>
                </a:moveTo>
                <a:lnTo>
                  <a:pt x="7678" y="3160"/>
                </a:lnTo>
                <a:lnTo>
                  <a:pt x="7678" y="3151"/>
                </a:lnTo>
                <a:lnTo>
                  <a:pt x="7250" y="4324"/>
                </a:lnTo>
                <a:lnTo>
                  <a:pt x="7254" y="4324"/>
                </a:lnTo>
                <a:close/>
                <a:moveTo>
                  <a:pt x="7305" y="4324"/>
                </a:moveTo>
                <a:lnTo>
                  <a:pt x="7678" y="3300"/>
                </a:lnTo>
                <a:lnTo>
                  <a:pt x="7678" y="3291"/>
                </a:lnTo>
                <a:lnTo>
                  <a:pt x="7301" y="4324"/>
                </a:lnTo>
                <a:lnTo>
                  <a:pt x="7305" y="4324"/>
                </a:lnTo>
                <a:close/>
                <a:moveTo>
                  <a:pt x="7356" y="4324"/>
                </a:moveTo>
                <a:lnTo>
                  <a:pt x="7678" y="3440"/>
                </a:lnTo>
                <a:lnTo>
                  <a:pt x="7678" y="3431"/>
                </a:lnTo>
                <a:lnTo>
                  <a:pt x="7352" y="4324"/>
                </a:lnTo>
                <a:lnTo>
                  <a:pt x="7356" y="4324"/>
                </a:lnTo>
                <a:close/>
                <a:moveTo>
                  <a:pt x="7407" y="4324"/>
                </a:moveTo>
                <a:lnTo>
                  <a:pt x="7678" y="3580"/>
                </a:lnTo>
                <a:lnTo>
                  <a:pt x="7678" y="3571"/>
                </a:lnTo>
                <a:lnTo>
                  <a:pt x="7403" y="4324"/>
                </a:lnTo>
                <a:lnTo>
                  <a:pt x="7407" y="4324"/>
                </a:lnTo>
                <a:close/>
                <a:moveTo>
                  <a:pt x="7458" y="4324"/>
                </a:moveTo>
                <a:lnTo>
                  <a:pt x="7678" y="3720"/>
                </a:lnTo>
                <a:lnTo>
                  <a:pt x="7678" y="3711"/>
                </a:lnTo>
                <a:lnTo>
                  <a:pt x="7455" y="4324"/>
                </a:lnTo>
                <a:lnTo>
                  <a:pt x="7458" y="4324"/>
                </a:lnTo>
                <a:close/>
                <a:moveTo>
                  <a:pt x="7509" y="4324"/>
                </a:moveTo>
                <a:lnTo>
                  <a:pt x="7678" y="3861"/>
                </a:lnTo>
                <a:lnTo>
                  <a:pt x="7678" y="3852"/>
                </a:lnTo>
                <a:lnTo>
                  <a:pt x="7506" y="4324"/>
                </a:lnTo>
                <a:lnTo>
                  <a:pt x="7509" y="4324"/>
                </a:lnTo>
                <a:close/>
                <a:moveTo>
                  <a:pt x="7560" y="4324"/>
                </a:moveTo>
                <a:lnTo>
                  <a:pt x="7678" y="4001"/>
                </a:lnTo>
                <a:lnTo>
                  <a:pt x="7678" y="3992"/>
                </a:lnTo>
                <a:lnTo>
                  <a:pt x="7557" y="4324"/>
                </a:lnTo>
                <a:lnTo>
                  <a:pt x="7560" y="4324"/>
                </a:lnTo>
                <a:close/>
                <a:moveTo>
                  <a:pt x="7611" y="4324"/>
                </a:moveTo>
                <a:lnTo>
                  <a:pt x="7678" y="4141"/>
                </a:lnTo>
                <a:lnTo>
                  <a:pt x="7678" y="4132"/>
                </a:lnTo>
                <a:lnTo>
                  <a:pt x="7608" y="4324"/>
                </a:lnTo>
                <a:lnTo>
                  <a:pt x="7611" y="4324"/>
                </a:lnTo>
                <a:close/>
                <a:moveTo>
                  <a:pt x="7662" y="4324"/>
                </a:moveTo>
                <a:lnTo>
                  <a:pt x="7678" y="4281"/>
                </a:lnTo>
                <a:lnTo>
                  <a:pt x="7678" y="4272"/>
                </a:lnTo>
                <a:lnTo>
                  <a:pt x="7659" y="4324"/>
                </a:lnTo>
                <a:lnTo>
                  <a:pt x="7662" y="4324"/>
                </a:lnTo>
                <a:close/>
              </a:path>
            </a:pathLst>
          </a:custGeom>
          <a:solidFill>
            <a:srgbClr val="FFFFFF">
              <a:alpha val="50000"/>
            </a:srgbClr>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30" name="Straight Connector 29">
            <a:extLst>
              <a:ext uri="{FF2B5EF4-FFF2-40B4-BE49-F238E27FC236}">
                <a16:creationId xmlns:a16="http://schemas.microsoft.com/office/drawing/2014/main" id="{53FCBB03-4949-2C46-A84A-83F9A2BB5BA1}"/>
              </a:ext>
            </a:extLst>
          </p:cNvPr>
          <p:cNvCxnSpPr>
            <a:cxnSpLocks/>
          </p:cNvCxnSpPr>
          <p:nvPr/>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60EB8D34-3909-B447-8C83-8FBF30B02DF5}"/>
              </a:ext>
            </a:extLst>
          </p:cNvPr>
          <p:cNvSpPr>
            <a:spLocks noGrp="1"/>
          </p:cNvSpPr>
          <p:nvPr>
            <p:ph type="ctrTitle" hasCustomPrompt="1"/>
          </p:nvPr>
        </p:nvSpPr>
        <p:spPr>
          <a:xfrm>
            <a:off x="523405" y="1981199"/>
            <a:ext cx="10716095" cy="3154680"/>
          </a:xfrm>
          <a:prstGeom prst="rect">
            <a:avLst/>
          </a:prstGeom>
        </p:spPr>
        <p:txBody>
          <a:bodyPr lIns="0" rIns="0" anchor="ctr" anchorCtr="0"/>
          <a:lstStyle>
            <a:lvl1pPr algn="l" defTabSz="914400" rtl="0" eaLnBrk="1" latinLnBrk="0" hangingPunct="1">
              <a:lnSpc>
                <a:spcPct val="85000"/>
              </a:lnSpc>
              <a:spcBef>
                <a:spcPct val="0"/>
              </a:spcBef>
              <a:buNone/>
              <a:defRPr lang="en-US" sz="7200" b="1" i="0" kern="1200" spc="-150" dirty="0">
                <a:solidFill>
                  <a:schemeClr val="accent1"/>
                </a:solidFill>
                <a:latin typeface="Book Antiqua" panose="02040602050305030304" pitchFamily="18" charset="0"/>
                <a:ea typeface="Tahoma" panose="020B0604030504040204" pitchFamily="34" charset="0"/>
                <a:cs typeface="Tahoma" panose="020B0604030504040204" pitchFamily="34" charset="0"/>
              </a:defRPr>
            </a:lvl1pPr>
          </a:lstStyle>
          <a:p>
            <a:r>
              <a:rPr lang="en-US" dirty="0"/>
              <a:t>Master transition slide style</a:t>
            </a:r>
          </a:p>
        </p:txBody>
      </p:sp>
      <p:pic>
        <p:nvPicPr>
          <p:cNvPr id="8" name="Picture 7">
            <a:extLst>
              <a:ext uri="{FF2B5EF4-FFF2-40B4-BE49-F238E27FC236}">
                <a16:creationId xmlns:a16="http://schemas.microsoft.com/office/drawing/2014/main" id="{A8D99463-836C-4C4D-9DC8-066C3843B092}"/>
              </a:ext>
            </a:extLst>
          </p:cNvPr>
          <p:cNvPicPr>
            <a:picLocks noChangeAspect="1"/>
          </p:cNvPicPr>
          <p:nvPr/>
        </p:nvPicPr>
        <p:blipFill>
          <a:blip r:embed="rId2"/>
          <a:stretch>
            <a:fillRect/>
          </a:stretch>
        </p:blipFill>
        <p:spPr>
          <a:xfrm>
            <a:off x="520227" y="6308513"/>
            <a:ext cx="2889504" cy="406332"/>
          </a:xfrm>
          <a:prstGeom prst="rect">
            <a:avLst/>
          </a:prstGeom>
        </p:spPr>
      </p:pic>
      <p:cxnSp>
        <p:nvCxnSpPr>
          <p:cNvPr id="10" name="Straight Connector 9">
            <a:extLst>
              <a:ext uri="{FF2B5EF4-FFF2-40B4-BE49-F238E27FC236}">
                <a16:creationId xmlns:a16="http://schemas.microsoft.com/office/drawing/2014/main" id="{601F139A-C6F5-4C73-B1CD-93C4586C3F45}"/>
              </a:ext>
            </a:extLst>
          </p:cNvPr>
          <p:cNvCxnSpPr>
            <a:cxnSpLocks/>
          </p:cNvCxnSpPr>
          <p:nvPr userDrawn="1"/>
        </p:nvCxnSpPr>
        <p:spPr>
          <a:xfrm flipH="1">
            <a:off x="11292043" y="6457730"/>
            <a:ext cx="51773" cy="154642"/>
          </a:xfrm>
          <a:prstGeom prst="line">
            <a:avLst/>
          </a:prstGeom>
        </p:spPr>
        <p:style>
          <a:lnRef idx="1">
            <a:schemeClr val="accent2"/>
          </a:lnRef>
          <a:fillRef idx="0">
            <a:schemeClr val="accent2"/>
          </a:fillRef>
          <a:effectRef idx="0">
            <a:schemeClr val="accent2"/>
          </a:effectRef>
          <a:fontRef idx="minor">
            <a:schemeClr val="tx1"/>
          </a:fontRef>
        </p:style>
      </p:cxnSp>
      <p:pic>
        <p:nvPicPr>
          <p:cNvPr id="11" name="Picture 10">
            <a:extLst>
              <a:ext uri="{FF2B5EF4-FFF2-40B4-BE49-F238E27FC236}">
                <a16:creationId xmlns:a16="http://schemas.microsoft.com/office/drawing/2014/main" id="{922230AA-6934-48A5-A493-7F22BD65B5B0}"/>
              </a:ext>
            </a:extLst>
          </p:cNvPr>
          <p:cNvPicPr>
            <a:picLocks noChangeAspect="1"/>
          </p:cNvPicPr>
          <p:nvPr userDrawn="1"/>
        </p:nvPicPr>
        <p:blipFill>
          <a:blip r:embed="rId2"/>
          <a:stretch>
            <a:fillRect/>
          </a:stretch>
        </p:blipFill>
        <p:spPr>
          <a:xfrm>
            <a:off x="520227" y="6308513"/>
            <a:ext cx="2889504" cy="406332"/>
          </a:xfrm>
          <a:prstGeom prst="rect">
            <a:avLst/>
          </a:prstGeom>
        </p:spPr>
      </p:pic>
    </p:spTree>
    <p:extLst>
      <p:ext uri="{BB962C8B-B14F-4D97-AF65-F5344CB8AC3E}">
        <p14:creationId xmlns:p14="http://schemas.microsoft.com/office/powerpoint/2010/main" val="38348242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mpty Content Slide">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2DDFDE7-375F-314B-9A1C-60025A97E48B}"/>
              </a:ext>
            </a:extLst>
          </p:cNvPr>
          <p:cNvSpPr>
            <a:spLocks noGrp="1"/>
          </p:cNvSpPr>
          <p:nvPr>
            <p:ph type="body" sz="quarter" idx="14" hasCustomPrompt="1"/>
          </p:nvPr>
        </p:nvSpPr>
        <p:spPr>
          <a:xfrm>
            <a:off x="6096001" y="484188"/>
            <a:ext cx="5676900" cy="496887"/>
          </a:xfrm>
          <a:prstGeom prst="rect">
            <a:avLst/>
          </a:prstGeom>
        </p:spPr>
        <p:txBody>
          <a:bodyPr/>
          <a:lstStyle>
            <a:lvl1pPr marL="0" indent="0" algn="r">
              <a:buNone/>
              <a:defRPr sz="20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4" name="Slide Number Placeholder 7">
            <a:extLst>
              <a:ext uri="{FF2B5EF4-FFF2-40B4-BE49-F238E27FC236}">
                <a16:creationId xmlns:a16="http://schemas.microsoft.com/office/drawing/2014/main" id="{F243AB2A-F8AB-AC4B-9628-BB82EEC8D882}"/>
              </a:ext>
            </a:extLst>
          </p:cNvPr>
          <p:cNvSpPr>
            <a:spLocks noGrp="1"/>
          </p:cNvSpPr>
          <p:nvPr>
            <p:ph type="sldNum" sz="quarter" idx="4"/>
          </p:nvPr>
        </p:nvSpPr>
        <p:spPr>
          <a:xfrm>
            <a:off x="11286752" y="6494870"/>
            <a:ext cx="486149" cy="302805"/>
          </a:xfrm>
          <a:prstGeom prst="rect">
            <a:avLst/>
          </a:prstGeom>
        </p:spPr>
        <p:txBody>
          <a:bodyPr vert="horz" lIns="0" tIns="45720" rIns="0" bIns="45720" rtlCol="0" anchor="ctr"/>
          <a:lstStyle>
            <a:lvl1pPr algn="r">
              <a:defRPr sz="1400" b="1" i="0">
                <a:solidFill>
                  <a:schemeClr val="accent1"/>
                </a:solidFill>
                <a:latin typeface="Book Antiqua" panose="02040602050305030304" pitchFamily="18"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2326953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with Bullet Color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599000"/>
            <a:ext cx="10287000" cy="3154100"/>
          </a:xfrm>
          <a:prstGeom prst="rect">
            <a:avLst/>
          </a:prstGeom>
        </p:spPr>
        <p:txBody>
          <a:bodyPr/>
          <a:lstStyle>
            <a:lvl1pPr>
              <a:buClr>
                <a:schemeClr val="accent1"/>
              </a:buClr>
              <a:buSzPct val="100000"/>
              <a:defRPr sz="2400">
                <a:latin typeface="Book Antiqua" panose="02040602050305030304" pitchFamily="18" charset="0"/>
              </a:defRPr>
            </a:lvl1pPr>
            <a:lvl2pPr marL="685800" indent="-228600">
              <a:buClr>
                <a:schemeClr val="accent2"/>
              </a:buClr>
              <a:buSzPct val="80000"/>
              <a:buFont typeface="Airborne" panose="02000000000000000000" pitchFamily="2" charset="0"/>
              <a:buChar char="&gt;"/>
              <a:defRPr sz="2000">
                <a:latin typeface="Book Antiqua" panose="02040602050305030304" pitchFamily="18" charset="0"/>
              </a:defRPr>
            </a:lvl2pPr>
            <a:lvl3pPr marL="1143000" indent="-228600">
              <a:buClr>
                <a:schemeClr val="accent1"/>
              </a:buClr>
              <a:buSzPct val="60000"/>
              <a:buFont typeface="Courier New" panose="02070309020205020404" pitchFamily="49" charset="0"/>
              <a:buChar char="o"/>
              <a:defRPr sz="1800">
                <a:latin typeface="Book Antiqua" panose="02040602050305030304" pitchFamily="18" charset="0"/>
              </a:defRPr>
            </a:lvl3pPr>
            <a:lvl4pPr marL="1600200" indent="-228600">
              <a:buClr>
                <a:schemeClr val="accent2"/>
              </a:buClr>
              <a:buSzPct val="102000"/>
              <a:buFont typeface="BoomerSerif Book" panose="02000505000000020004" pitchFamily="2" charset="0"/>
              <a:buChar char="−"/>
              <a:defRPr sz="1600">
                <a:latin typeface="Book Antiqua" panose="02040602050305030304" pitchFamily="18" charset="0"/>
              </a:defRPr>
            </a:lvl4pPr>
            <a:lvl5pPr>
              <a:buClr>
                <a:schemeClr val="accent1"/>
              </a:buClr>
              <a:defRPr sz="1600"/>
            </a:lvl5pPr>
          </a:lstStyle>
          <a:p>
            <a:r>
              <a:rPr lang="en-US" altLang="en-US" dirty="0"/>
              <a:t>First level of information</a:t>
            </a:r>
          </a:p>
          <a:p>
            <a:pPr lvl="1"/>
            <a:r>
              <a:rPr lang="en-US" alt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417320"/>
            <a:ext cx="10287000" cy="566928"/>
          </a:xfrm>
          <a:prstGeom prst="rect">
            <a:avLst/>
          </a:prstGeom>
        </p:spPr>
        <p:txBody>
          <a:bodyPr/>
          <a:lstStyle>
            <a:lvl1pPr algn="l" defTabSz="914400" rtl="0" eaLnBrk="1" latinLnBrk="0" hangingPunct="1">
              <a:lnSpc>
                <a:spcPct val="90000"/>
              </a:lnSpc>
              <a:spcBef>
                <a:spcPct val="0"/>
              </a:spcBef>
              <a:buNone/>
              <a:defRPr lang="en-US" sz="3200" b="1" i="0" kern="1200" spc="-150" dirty="0">
                <a:solidFill>
                  <a:schemeClr val="accent1"/>
                </a:solidFill>
                <a:latin typeface="Book Antiqua" panose="02040602050305030304" pitchFamily="18"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2019102"/>
            <a:ext cx="10287000" cy="568323"/>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7" name="Text Placeholder 3">
            <a:extLst>
              <a:ext uri="{FF2B5EF4-FFF2-40B4-BE49-F238E27FC236}">
                <a16:creationId xmlns:a16="http://schemas.microsoft.com/office/drawing/2014/main" id="{7A318342-83FF-614F-9507-07719F018175}"/>
              </a:ext>
            </a:extLst>
          </p:cNvPr>
          <p:cNvSpPr>
            <a:spLocks noGrp="1"/>
          </p:cNvSpPr>
          <p:nvPr>
            <p:ph type="body" sz="quarter" idx="14" hasCustomPrompt="1"/>
          </p:nvPr>
        </p:nvSpPr>
        <p:spPr>
          <a:xfrm>
            <a:off x="6096001" y="484188"/>
            <a:ext cx="5676900" cy="496887"/>
          </a:xfrm>
          <a:prstGeom prst="rect">
            <a:avLst/>
          </a:prstGeom>
        </p:spPr>
        <p:txBody>
          <a:bodyPr/>
          <a:lstStyle>
            <a:lvl1pPr marL="0" indent="0" algn="r">
              <a:buNone/>
              <a:defRPr sz="20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9" name="Slide Number Placeholder 7">
            <a:extLst>
              <a:ext uri="{FF2B5EF4-FFF2-40B4-BE49-F238E27FC236}">
                <a16:creationId xmlns:a16="http://schemas.microsoft.com/office/drawing/2014/main" id="{66793CDC-8D41-324C-94B0-079D1F3A6C1A}"/>
              </a:ext>
            </a:extLst>
          </p:cNvPr>
          <p:cNvSpPr>
            <a:spLocks noGrp="1"/>
          </p:cNvSpPr>
          <p:nvPr>
            <p:ph type="sldNum" sz="quarter" idx="4"/>
          </p:nvPr>
        </p:nvSpPr>
        <p:spPr>
          <a:xfrm>
            <a:off x="11286752" y="6494870"/>
            <a:ext cx="486149" cy="302805"/>
          </a:xfrm>
          <a:prstGeom prst="rect">
            <a:avLst/>
          </a:prstGeom>
        </p:spPr>
        <p:txBody>
          <a:bodyPr vert="horz" lIns="0" tIns="45720" rIns="0" bIns="45720" rtlCol="0" anchor="ctr"/>
          <a:lstStyle>
            <a:lvl1pPr algn="r">
              <a:defRPr sz="1400" b="1" i="0">
                <a:solidFill>
                  <a:schemeClr val="accent1"/>
                </a:solidFill>
                <a:latin typeface="Book Antiqua" panose="02040602050305030304" pitchFamily="18"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426441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599000"/>
            <a:ext cx="6058445" cy="3199918"/>
          </a:xfrm>
          <a:prstGeom prst="rect">
            <a:avLst/>
          </a:prstGeom>
        </p:spPr>
        <p:txBody>
          <a:bodyPr/>
          <a:lstStyle>
            <a:lvl1pPr>
              <a:buClr>
                <a:schemeClr val="accent1"/>
              </a:buClr>
              <a:buSzPct val="100000"/>
              <a:defRPr sz="2400">
                <a:latin typeface="Book Antiqua" panose="02040602050305030304" pitchFamily="18" charset="0"/>
              </a:defRPr>
            </a:lvl1pPr>
            <a:lvl2pPr marL="685800" indent="-228600">
              <a:buClr>
                <a:schemeClr val="accent2"/>
              </a:buClr>
              <a:buSzPct val="80000"/>
              <a:buFont typeface="Airborne" panose="02000000000000000000" pitchFamily="2" charset="0"/>
              <a:buChar char="&gt;"/>
              <a:defRPr sz="2000">
                <a:latin typeface="Book Antiqua" panose="02040602050305030304" pitchFamily="18" charset="0"/>
              </a:defRPr>
            </a:lvl2pPr>
            <a:lvl3pPr marL="1143000" indent="-228600">
              <a:buClr>
                <a:schemeClr val="accent1"/>
              </a:buClr>
              <a:buSzPct val="60000"/>
              <a:buFont typeface="Courier New" panose="02070309020205020404" pitchFamily="49" charset="0"/>
              <a:buChar char="o"/>
              <a:defRPr sz="1800">
                <a:latin typeface="Book Antiqua" panose="02040602050305030304" pitchFamily="18" charset="0"/>
              </a:defRPr>
            </a:lvl3pPr>
            <a:lvl4pPr marL="1600200" indent="-228600">
              <a:buClr>
                <a:schemeClr val="accent2"/>
              </a:buClr>
              <a:buSzPct val="102000"/>
              <a:buFont typeface="BoomerSerif Book" panose="02000505000000020004" pitchFamily="2" charset="0"/>
              <a:buChar char="−"/>
              <a:defRPr sz="1600">
                <a:latin typeface="Book Antiqua" panose="02040602050305030304" pitchFamily="18" charset="0"/>
              </a:defRPr>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417320"/>
            <a:ext cx="10287000" cy="566928"/>
          </a:xfrm>
          <a:prstGeom prst="rect">
            <a:avLst/>
          </a:prstGeom>
        </p:spPr>
        <p:txBody>
          <a:bodyPr/>
          <a:lstStyle>
            <a:lvl1pPr algn="l" defTabSz="914400" rtl="0" eaLnBrk="1" latinLnBrk="0" hangingPunct="1">
              <a:lnSpc>
                <a:spcPct val="90000"/>
              </a:lnSpc>
              <a:spcBef>
                <a:spcPct val="0"/>
              </a:spcBef>
              <a:buNone/>
              <a:defRPr lang="en-US" sz="3200" b="1" i="0" kern="1200" spc="-150" dirty="0">
                <a:solidFill>
                  <a:schemeClr val="accent1"/>
                </a:solidFill>
                <a:latin typeface="Book Antiqua" panose="02040602050305030304" pitchFamily="18"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2019102"/>
            <a:ext cx="10287000" cy="568323"/>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7" name="Picture Placeholder 6">
            <a:extLst>
              <a:ext uri="{FF2B5EF4-FFF2-40B4-BE49-F238E27FC236}">
                <a16:creationId xmlns:a16="http://schemas.microsoft.com/office/drawing/2014/main" id="{DC79799D-58D1-4E48-9F48-17EB18722F80}"/>
              </a:ext>
            </a:extLst>
          </p:cNvPr>
          <p:cNvSpPr>
            <a:spLocks noGrp="1"/>
          </p:cNvSpPr>
          <p:nvPr>
            <p:ph type="pic" sz="quarter" idx="15"/>
          </p:nvPr>
        </p:nvSpPr>
        <p:spPr>
          <a:xfrm>
            <a:off x="7467600" y="2599000"/>
            <a:ext cx="3771900" cy="3200400"/>
          </a:xfrm>
          <a:prstGeom prst="rect">
            <a:avLst/>
          </a:prstGeom>
        </p:spPr>
        <p:txBody>
          <a:bodyPr/>
          <a:lstStyle>
            <a:lvl1pPr marL="0" indent="0" algn="ctr">
              <a:buNone/>
              <a:defRPr>
                <a:latin typeface="Book Antiqua" panose="02040602050305030304" pitchFamily="18" charset="0"/>
              </a:defRPr>
            </a:lvl1pPr>
          </a:lstStyle>
          <a:p>
            <a:r>
              <a:rPr lang="en-US"/>
              <a:t>Click icon to add picture</a:t>
            </a:r>
            <a:endParaRPr lang="en-US" dirty="0"/>
          </a:p>
        </p:txBody>
      </p:sp>
      <p:sp>
        <p:nvSpPr>
          <p:cNvPr id="9" name="Text Placeholder 3">
            <a:extLst>
              <a:ext uri="{FF2B5EF4-FFF2-40B4-BE49-F238E27FC236}">
                <a16:creationId xmlns:a16="http://schemas.microsoft.com/office/drawing/2014/main" id="{4E825A58-495F-1541-9B26-87B979A1FA25}"/>
              </a:ext>
            </a:extLst>
          </p:cNvPr>
          <p:cNvSpPr>
            <a:spLocks noGrp="1"/>
          </p:cNvSpPr>
          <p:nvPr>
            <p:ph type="body" sz="quarter" idx="14" hasCustomPrompt="1"/>
          </p:nvPr>
        </p:nvSpPr>
        <p:spPr>
          <a:xfrm>
            <a:off x="6096001" y="484188"/>
            <a:ext cx="5676900" cy="496887"/>
          </a:xfrm>
          <a:prstGeom prst="rect">
            <a:avLst/>
          </a:prstGeom>
        </p:spPr>
        <p:txBody>
          <a:bodyPr/>
          <a:lstStyle>
            <a:lvl1pPr marL="0" indent="0" algn="r">
              <a:buNone/>
              <a:defRPr sz="20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0" name="Slide Number Placeholder 7">
            <a:extLst>
              <a:ext uri="{FF2B5EF4-FFF2-40B4-BE49-F238E27FC236}">
                <a16:creationId xmlns:a16="http://schemas.microsoft.com/office/drawing/2014/main" id="{C10D92C5-32EF-4449-8302-C82BD54BD89C}"/>
              </a:ext>
            </a:extLst>
          </p:cNvPr>
          <p:cNvSpPr>
            <a:spLocks noGrp="1"/>
          </p:cNvSpPr>
          <p:nvPr>
            <p:ph type="sldNum" sz="quarter" idx="4"/>
          </p:nvPr>
        </p:nvSpPr>
        <p:spPr>
          <a:xfrm>
            <a:off x="11286752" y="6494870"/>
            <a:ext cx="486149" cy="302805"/>
          </a:xfrm>
          <a:prstGeom prst="rect">
            <a:avLst/>
          </a:prstGeom>
        </p:spPr>
        <p:txBody>
          <a:bodyPr vert="horz" lIns="0" tIns="45720" rIns="0" bIns="45720" rtlCol="0" anchor="ctr"/>
          <a:lstStyle>
            <a:lvl1pPr algn="r">
              <a:defRPr sz="1400" b="1" i="0">
                <a:solidFill>
                  <a:schemeClr val="accent1"/>
                </a:solidFill>
                <a:latin typeface="Book Antiqua" panose="02040602050305030304" pitchFamily="18"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400944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Slide with Tab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599000"/>
            <a:ext cx="6058445" cy="3199918"/>
          </a:xfrm>
          <a:prstGeom prst="rect">
            <a:avLst/>
          </a:prstGeom>
        </p:spPr>
        <p:txBody>
          <a:bodyPr/>
          <a:lstStyle>
            <a:lvl1pPr>
              <a:buClr>
                <a:schemeClr val="accent1"/>
              </a:buClr>
              <a:buSzPct val="100000"/>
              <a:defRPr sz="2400">
                <a:latin typeface="Book Antiqua" panose="02040602050305030304" pitchFamily="18" charset="0"/>
              </a:defRPr>
            </a:lvl1pPr>
            <a:lvl2pPr marL="685800" indent="-228600">
              <a:buClr>
                <a:schemeClr val="accent2"/>
              </a:buClr>
              <a:buSzPct val="80000"/>
              <a:buFont typeface="Airborne" panose="02000000000000000000" pitchFamily="2" charset="0"/>
              <a:buChar char="&gt;"/>
              <a:defRPr sz="2000">
                <a:latin typeface="Book Antiqua" panose="02040602050305030304" pitchFamily="18" charset="0"/>
              </a:defRPr>
            </a:lvl2pPr>
            <a:lvl3pPr marL="1143000" indent="-228600">
              <a:buClr>
                <a:schemeClr val="accent1"/>
              </a:buClr>
              <a:buSzPct val="60000"/>
              <a:buFont typeface="Courier New" panose="02070309020205020404" pitchFamily="49" charset="0"/>
              <a:buChar char="o"/>
              <a:defRPr sz="1800">
                <a:latin typeface="Book Antiqua" panose="02040602050305030304" pitchFamily="18" charset="0"/>
              </a:defRPr>
            </a:lvl3pPr>
            <a:lvl4pPr marL="1600200" indent="-228600">
              <a:buClr>
                <a:schemeClr val="accent2"/>
              </a:buClr>
              <a:buSzPct val="102000"/>
              <a:buFont typeface="BoomerSerif Book" panose="02000505000000020004" pitchFamily="2" charset="0"/>
              <a:buChar char="−"/>
              <a:defRPr sz="1600">
                <a:latin typeface="Book Antiqua" panose="02040602050305030304" pitchFamily="18" charset="0"/>
              </a:defRPr>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417320"/>
            <a:ext cx="10287000" cy="566928"/>
          </a:xfrm>
          <a:prstGeom prst="rect">
            <a:avLst/>
          </a:prstGeom>
        </p:spPr>
        <p:txBody>
          <a:bodyPr/>
          <a:lstStyle>
            <a:lvl1pPr algn="l" defTabSz="914400" rtl="0" eaLnBrk="1" latinLnBrk="0" hangingPunct="1">
              <a:lnSpc>
                <a:spcPct val="90000"/>
              </a:lnSpc>
              <a:spcBef>
                <a:spcPct val="0"/>
              </a:spcBef>
              <a:buNone/>
              <a:defRPr lang="en-US" sz="3200" b="1" i="0" kern="1200" spc="-150" dirty="0">
                <a:solidFill>
                  <a:schemeClr val="accent1"/>
                </a:solidFill>
                <a:latin typeface="Book Antiqua" panose="02040602050305030304" pitchFamily="18"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2019102"/>
            <a:ext cx="10287000" cy="568323"/>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5" name="Table Placeholder 4">
            <a:extLst>
              <a:ext uri="{FF2B5EF4-FFF2-40B4-BE49-F238E27FC236}">
                <a16:creationId xmlns:a16="http://schemas.microsoft.com/office/drawing/2014/main" id="{2D9B7376-5B45-8545-A711-F1B84186DE7E}"/>
              </a:ext>
            </a:extLst>
          </p:cNvPr>
          <p:cNvSpPr>
            <a:spLocks noGrp="1"/>
          </p:cNvSpPr>
          <p:nvPr>
            <p:ph type="tbl" sz="quarter" idx="15"/>
          </p:nvPr>
        </p:nvSpPr>
        <p:spPr>
          <a:xfrm>
            <a:off x="7467600" y="2599000"/>
            <a:ext cx="3771900" cy="3200400"/>
          </a:xfrm>
          <a:prstGeom prst="rect">
            <a:avLst/>
          </a:prstGeom>
        </p:spPr>
        <p:txBody>
          <a:bodyPr/>
          <a:lstStyle>
            <a:lvl1pPr marL="0" indent="0" algn="ctr">
              <a:buNone/>
              <a:defRPr>
                <a:latin typeface="Book Antiqua" panose="02040602050305030304" pitchFamily="18" charset="0"/>
              </a:defRPr>
            </a:lvl1pPr>
          </a:lstStyle>
          <a:p>
            <a:r>
              <a:rPr lang="en-US"/>
              <a:t>Click icon to add table</a:t>
            </a:r>
            <a:endParaRPr lang="en-US" dirty="0"/>
          </a:p>
        </p:txBody>
      </p:sp>
      <p:sp>
        <p:nvSpPr>
          <p:cNvPr id="9" name="Text Placeholder 3">
            <a:extLst>
              <a:ext uri="{FF2B5EF4-FFF2-40B4-BE49-F238E27FC236}">
                <a16:creationId xmlns:a16="http://schemas.microsoft.com/office/drawing/2014/main" id="{A8E79E1B-D091-DE4C-85F3-EED50810B8CF}"/>
              </a:ext>
            </a:extLst>
          </p:cNvPr>
          <p:cNvSpPr>
            <a:spLocks noGrp="1"/>
          </p:cNvSpPr>
          <p:nvPr>
            <p:ph type="body" sz="quarter" idx="14" hasCustomPrompt="1"/>
          </p:nvPr>
        </p:nvSpPr>
        <p:spPr>
          <a:xfrm>
            <a:off x="6096001" y="484188"/>
            <a:ext cx="5676900" cy="496887"/>
          </a:xfrm>
          <a:prstGeom prst="rect">
            <a:avLst/>
          </a:prstGeom>
        </p:spPr>
        <p:txBody>
          <a:bodyPr/>
          <a:lstStyle>
            <a:lvl1pPr marL="0" indent="0" algn="r">
              <a:buNone/>
              <a:defRPr sz="20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0" name="Slide Number Placeholder 7">
            <a:extLst>
              <a:ext uri="{FF2B5EF4-FFF2-40B4-BE49-F238E27FC236}">
                <a16:creationId xmlns:a16="http://schemas.microsoft.com/office/drawing/2014/main" id="{3DB7460E-84CA-344B-84DB-0F840F68A99D}"/>
              </a:ext>
            </a:extLst>
          </p:cNvPr>
          <p:cNvSpPr>
            <a:spLocks noGrp="1"/>
          </p:cNvSpPr>
          <p:nvPr>
            <p:ph type="sldNum" sz="quarter" idx="4"/>
          </p:nvPr>
        </p:nvSpPr>
        <p:spPr>
          <a:xfrm>
            <a:off x="11286752" y="6494870"/>
            <a:ext cx="486149" cy="302805"/>
          </a:xfrm>
          <a:prstGeom prst="rect">
            <a:avLst/>
          </a:prstGeom>
        </p:spPr>
        <p:txBody>
          <a:bodyPr vert="horz" lIns="0" tIns="45720" rIns="0" bIns="45720" rtlCol="0" anchor="ctr"/>
          <a:lstStyle>
            <a:lvl1pPr algn="r">
              <a:defRPr sz="1400" b="1" i="0">
                <a:solidFill>
                  <a:schemeClr val="accent1"/>
                </a:solidFill>
                <a:latin typeface="Book Antiqua" panose="02040602050305030304" pitchFamily="18"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4139695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Slide with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722F4D4F-8837-6E4B-9002-C2A5B2A2A195}"/>
              </a:ext>
            </a:extLst>
          </p:cNvPr>
          <p:cNvSpPr>
            <a:spLocks noGrp="1"/>
          </p:cNvSpPr>
          <p:nvPr>
            <p:ph type="chart" sz="quarter" idx="16"/>
          </p:nvPr>
        </p:nvSpPr>
        <p:spPr>
          <a:xfrm>
            <a:off x="7467600" y="2587625"/>
            <a:ext cx="3770313" cy="3211513"/>
          </a:xfrm>
          <a:prstGeom prst="rect">
            <a:avLst/>
          </a:prstGeom>
        </p:spPr>
        <p:txBody>
          <a:bodyPr/>
          <a:lstStyle>
            <a:lvl1pPr marL="0" indent="0">
              <a:buNone/>
              <a:defRPr/>
            </a:lvl1pPr>
          </a:lstStyle>
          <a:p>
            <a:r>
              <a:rPr lang="en-US" dirty="0"/>
              <a:t>Click icon to add chart</a:t>
            </a:r>
          </a:p>
        </p:txBody>
      </p:sp>
      <p:sp>
        <p:nvSpPr>
          <p:cNvPr id="3" name="Content Placeholder 2">
            <a:extLst>
              <a:ext uri="{FF2B5EF4-FFF2-40B4-BE49-F238E27FC236}">
                <a16:creationId xmlns:a16="http://schemas.microsoft.com/office/drawing/2014/main" id="{FB760F1F-8420-7245-B2FF-0C37EE8D055E}"/>
              </a:ext>
            </a:extLst>
          </p:cNvPr>
          <p:cNvSpPr>
            <a:spLocks noGrp="1"/>
          </p:cNvSpPr>
          <p:nvPr>
            <p:ph idx="1" hasCustomPrompt="1"/>
          </p:nvPr>
        </p:nvSpPr>
        <p:spPr>
          <a:xfrm>
            <a:off x="950976" y="2599000"/>
            <a:ext cx="6058445" cy="3199918"/>
          </a:xfrm>
          <a:prstGeom prst="rect">
            <a:avLst/>
          </a:prstGeom>
        </p:spPr>
        <p:txBody>
          <a:bodyPr/>
          <a:lstStyle>
            <a:lvl1pPr>
              <a:buClr>
                <a:schemeClr val="accent1"/>
              </a:buClr>
              <a:buSzPct val="100000"/>
              <a:defRPr sz="2400">
                <a:latin typeface="Book Antiqua" panose="02040602050305030304" pitchFamily="18" charset="0"/>
              </a:defRPr>
            </a:lvl1pPr>
            <a:lvl2pPr marL="685800" indent="-228600">
              <a:buClr>
                <a:schemeClr val="accent2"/>
              </a:buClr>
              <a:buSzPct val="80000"/>
              <a:buFont typeface="Airborne" panose="02000000000000000000" pitchFamily="2" charset="0"/>
              <a:buChar char="&gt;"/>
              <a:defRPr sz="2000">
                <a:latin typeface="Book Antiqua" panose="02040602050305030304" pitchFamily="18" charset="0"/>
              </a:defRPr>
            </a:lvl2pPr>
            <a:lvl3pPr marL="1143000" indent="-228600">
              <a:buClr>
                <a:schemeClr val="accent1"/>
              </a:buClr>
              <a:buSzPct val="60000"/>
              <a:buFont typeface="Courier New" panose="02070309020205020404" pitchFamily="49" charset="0"/>
              <a:buChar char="o"/>
              <a:defRPr sz="1800">
                <a:latin typeface="Book Antiqua" panose="02040602050305030304" pitchFamily="18" charset="0"/>
              </a:defRPr>
            </a:lvl3pPr>
            <a:lvl4pPr marL="1600200" indent="-228600">
              <a:buClr>
                <a:schemeClr val="accent2"/>
              </a:buClr>
              <a:buSzPct val="102000"/>
              <a:buFont typeface="BoomerSerif Book" panose="02000505000000020004" pitchFamily="2" charset="0"/>
              <a:buChar char="−"/>
              <a:defRPr sz="1600">
                <a:latin typeface="Book Antiqua" panose="02040602050305030304" pitchFamily="18" charset="0"/>
              </a:defRPr>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8" name="Title 7">
            <a:extLst>
              <a:ext uri="{FF2B5EF4-FFF2-40B4-BE49-F238E27FC236}">
                <a16:creationId xmlns:a16="http://schemas.microsoft.com/office/drawing/2014/main" id="{C81A84B0-A5FA-E24E-8EA6-2E5D97319469}"/>
              </a:ext>
            </a:extLst>
          </p:cNvPr>
          <p:cNvSpPr>
            <a:spLocks noGrp="1"/>
          </p:cNvSpPr>
          <p:nvPr>
            <p:ph type="title" hasCustomPrompt="1"/>
          </p:nvPr>
        </p:nvSpPr>
        <p:spPr>
          <a:xfrm>
            <a:off x="950976" y="1417320"/>
            <a:ext cx="10287000" cy="566928"/>
          </a:xfrm>
          <a:prstGeom prst="rect">
            <a:avLst/>
          </a:prstGeom>
        </p:spPr>
        <p:txBody>
          <a:bodyPr/>
          <a:lstStyle>
            <a:lvl1pPr algn="l" defTabSz="914400" rtl="0" eaLnBrk="1" latinLnBrk="0" hangingPunct="1">
              <a:lnSpc>
                <a:spcPct val="90000"/>
              </a:lnSpc>
              <a:spcBef>
                <a:spcPct val="0"/>
              </a:spcBef>
              <a:buNone/>
              <a:defRPr lang="en-US" sz="3200" b="1" i="0" kern="1200" spc="-150" dirty="0">
                <a:solidFill>
                  <a:schemeClr val="accent1"/>
                </a:solidFill>
                <a:latin typeface="Book Antiqua" panose="02040602050305030304" pitchFamily="18" charset="0"/>
                <a:ea typeface="+mj-ea"/>
                <a:cs typeface="+mj-cs"/>
              </a:defRPr>
            </a:lvl1pPr>
          </a:lstStyle>
          <a:p>
            <a:r>
              <a:rPr lang="en-US" dirty="0"/>
              <a:t>Slide header</a:t>
            </a:r>
          </a:p>
        </p:txBody>
      </p:sp>
      <p:sp>
        <p:nvSpPr>
          <p:cNvPr id="11" name="Text Placeholder 10">
            <a:extLst>
              <a:ext uri="{FF2B5EF4-FFF2-40B4-BE49-F238E27FC236}">
                <a16:creationId xmlns:a16="http://schemas.microsoft.com/office/drawing/2014/main" id="{470F6EC1-3445-BE46-BE39-80B2EDCC0EA5}"/>
              </a:ext>
            </a:extLst>
          </p:cNvPr>
          <p:cNvSpPr>
            <a:spLocks noGrp="1"/>
          </p:cNvSpPr>
          <p:nvPr>
            <p:ph type="body" sz="quarter" idx="13" hasCustomPrompt="1"/>
          </p:nvPr>
        </p:nvSpPr>
        <p:spPr>
          <a:xfrm>
            <a:off x="950976" y="2019102"/>
            <a:ext cx="10287000" cy="568323"/>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9" name="Text Placeholder 3">
            <a:extLst>
              <a:ext uri="{FF2B5EF4-FFF2-40B4-BE49-F238E27FC236}">
                <a16:creationId xmlns:a16="http://schemas.microsoft.com/office/drawing/2014/main" id="{A8E79E1B-D091-DE4C-85F3-EED50810B8CF}"/>
              </a:ext>
            </a:extLst>
          </p:cNvPr>
          <p:cNvSpPr>
            <a:spLocks noGrp="1"/>
          </p:cNvSpPr>
          <p:nvPr>
            <p:ph type="body" sz="quarter" idx="14" hasCustomPrompt="1"/>
          </p:nvPr>
        </p:nvSpPr>
        <p:spPr>
          <a:xfrm>
            <a:off x="6096001" y="484188"/>
            <a:ext cx="5676900" cy="496887"/>
          </a:xfrm>
          <a:prstGeom prst="rect">
            <a:avLst/>
          </a:prstGeom>
        </p:spPr>
        <p:txBody>
          <a:bodyPr/>
          <a:lstStyle>
            <a:lvl1pPr marL="0" indent="0" algn="r">
              <a:buNone/>
              <a:defRPr sz="20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0" name="Slide Number Placeholder 7">
            <a:extLst>
              <a:ext uri="{FF2B5EF4-FFF2-40B4-BE49-F238E27FC236}">
                <a16:creationId xmlns:a16="http://schemas.microsoft.com/office/drawing/2014/main" id="{C8A0EF7B-E69F-834F-9EA7-F61834B5E4AD}"/>
              </a:ext>
            </a:extLst>
          </p:cNvPr>
          <p:cNvSpPr>
            <a:spLocks noGrp="1"/>
          </p:cNvSpPr>
          <p:nvPr>
            <p:ph type="sldNum" sz="quarter" idx="4"/>
          </p:nvPr>
        </p:nvSpPr>
        <p:spPr>
          <a:xfrm>
            <a:off x="11286752" y="6494870"/>
            <a:ext cx="486149" cy="302805"/>
          </a:xfrm>
          <a:prstGeom prst="rect">
            <a:avLst/>
          </a:prstGeom>
        </p:spPr>
        <p:txBody>
          <a:bodyPr vert="horz" lIns="0" tIns="45720" rIns="0" bIns="45720" rtlCol="0" anchor="ctr"/>
          <a:lstStyle>
            <a:lvl1pPr algn="r">
              <a:defRPr sz="1400" b="1" i="0">
                <a:solidFill>
                  <a:schemeClr val="accent1"/>
                </a:solidFill>
                <a:latin typeface="Book Antiqua" panose="02040602050305030304" pitchFamily="18"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2053231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43B8-45B4-FA4D-A086-439A61E763C4}"/>
              </a:ext>
            </a:extLst>
          </p:cNvPr>
          <p:cNvSpPr>
            <a:spLocks noGrp="1"/>
          </p:cNvSpPr>
          <p:nvPr>
            <p:ph type="title" hasCustomPrompt="1"/>
          </p:nvPr>
        </p:nvSpPr>
        <p:spPr>
          <a:xfrm>
            <a:off x="950976" y="1417320"/>
            <a:ext cx="10287000" cy="566928"/>
          </a:xfrm>
          <a:prstGeom prst="rect">
            <a:avLst/>
          </a:prstGeom>
        </p:spPr>
        <p:txBody>
          <a:bodyPr/>
          <a:lstStyle>
            <a:lvl1pPr algn="l" defTabSz="914400" rtl="0" eaLnBrk="1" latinLnBrk="0" hangingPunct="1">
              <a:lnSpc>
                <a:spcPct val="90000"/>
              </a:lnSpc>
              <a:spcBef>
                <a:spcPct val="0"/>
              </a:spcBef>
              <a:buNone/>
              <a:defRPr lang="en-US" sz="3200" b="1" i="0" kern="1200" spc="-150" dirty="0">
                <a:solidFill>
                  <a:schemeClr val="accent1"/>
                </a:solidFill>
                <a:latin typeface="Book Antiqua" panose="02040602050305030304" pitchFamily="18" charset="0"/>
                <a:ea typeface="+mj-ea"/>
                <a:cs typeface="+mj-cs"/>
              </a:defRPr>
            </a:lvl1pPr>
          </a:lstStyle>
          <a:p>
            <a:r>
              <a:rPr lang="en-US" dirty="0"/>
              <a:t>Slide header</a:t>
            </a:r>
          </a:p>
        </p:txBody>
      </p:sp>
      <p:sp>
        <p:nvSpPr>
          <p:cNvPr id="10" name="Text Placeholder 3">
            <a:extLst>
              <a:ext uri="{FF2B5EF4-FFF2-40B4-BE49-F238E27FC236}">
                <a16:creationId xmlns:a16="http://schemas.microsoft.com/office/drawing/2014/main" id="{82383ABE-C060-664E-8980-3D13A46D8E4C}"/>
              </a:ext>
            </a:extLst>
          </p:cNvPr>
          <p:cNvSpPr>
            <a:spLocks noGrp="1"/>
          </p:cNvSpPr>
          <p:nvPr>
            <p:ph type="body" sz="quarter" idx="14" hasCustomPrompt="1"/>
          </p:nvPr>
        </p:nvSpPr>
        <p:spPr>
          <a:xfrm>
            <a:off x="6096001" y="484188"/>
            <a:ext cx="5676900" cy="496887"/>
          </a:xfrm>
          <a:prstGeom prst="rect">
            <a:avLst/>
          </a:prstGeom>
        </p:spPr>
        <p:txBody>
          <a:bodyPr/>
          <a:lstStyle>
            <a:lvl1pPr marL="0" indent="0" algn="r">
              <a:buNone/>
              <a:defRPr sz="20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a:t>Slide Subject</a:t>
            </a:r>
          </a:p>
        </p:txBody>
      </p:sp>
      <p:sp>
        <p:nvSpPr>
          <p:cNvPr id="12" name="Content Placeholder 2">
            <a:extLst>
              <a:ext uri="{FF2B5EF4-FFF2-40B4-BE49-F238E27FC236}">
                <a16:creationId xmlns:a16="http://schemas.microsoft.com/office/drawing/2014/main" id="{C24FA213-F778-4BB4-B910-56F96A38962A}"/>
              </a:ext>
            </a:extLst>
          </p:cNvPr>
          <p:cNvSpPr>
            <a:spLocks noGrp="1"/>
          </p:cNvSpPr>
          <p:nvPr>
            <p:ph idx="1" hasCustomPrompt="1"/>
          </p:nvPr>
        </p:nvSpPr>
        <p:spPr>
          <a:xfrm>
            <a:off x="950976" y="2599000"/>
            <a:ext cx="5029200" cy="3199918"/>
          </a:xfrm>
          <a:prstGeom prst="rect">
            <a:avLst/>
          </a:prstGeom>
        </p:spPr>
        <p:txBody>
          <a:bodyPr/>
          <a:lstStyle>
            <a:lvl1pPr>
              <a:buClr>
                <a:schemeClr val="accent1"/>
              </a:buClr>
              <a:buSzPct val="100000"/>
              <a:defRPr sz="2400">
                <a:latin typeface="Book Antiqua" panose="02040602050305030304" pitchFamily="18" charset="0"/>
              </a:defRPr>
            </a:lvl1pPr>
            <a:lvl2pPr marL="685800" indent="-228600">
              <a:buClr>
                <a:schemeClr val="accent2"/>
              </a:buClr>
              <a:buSzPct val="80000"/>
              <a:buFont typeface="Airborne" panose="02000000000000000000" pitchFamily="2" charset="0"/>
              <a:buChar char="&gt;"/>
              <a:defRPr sz="2000">
                <a:latin typeface="Book Antiqua" panose="02040602050305030304" pitchFamily="18" charset="0"/>
              </a:defRPr>
            </a:lvl2pPr>
            <a:lvl3pPr marL="1143000" indent="-228600">
              <a:buClr>
                <a:schemeClr val="accent1"/>
              </a:buClr>
              <a:buSzPct val="60000"/>
              <a:buFont typeface="Courier New" panose="02070309020205020404" pitchFamily="49" charset="0"/>
              <a:buChar char="o"/>
              <a:defRPr sz="1800">
                <a:latin typeface="Book Antiqua" panose="02040602050305030304" pitchFamily="18" charset="0"/>
              </a:defRPr>
            </a:lvl3pPr>
            <a:lvl4pPr marL="1600200" indent="-228600">
              <a:buClr>
                <a:schemeClr val="accent2"/>
              </a:buClr>
              <a:buSzPct val="102000"/>
              <a:buFont typeface="BoomerSerif Book" panose="02000505000000020004" pitchFamily="2" charset="0"/>
              <a:buChar char="−"/>
              <a:defRPr sz="1600">
                <a:latin typeface="Book Antiqua" panose="02040602050305030304" pitchFamily="18" charset="0"/>
              </a:defRPr>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13" name="Text Placeholder 10">
            <a:extLst>
              <a:ext uri="{FF2B5EF4-FFF2-40B4-BE49-F238E27FC236}">
                <a16:creationId xmlns:a16="http://schemas.microsoft.com/office/drawing/2014/main" id="{08B0F558-0D32-4E8E-A228-AABD4F16D9E8}"/>
              </a:ext>
            </a:extLst>
          </p:cNvPr>
          <p:cNvSpPr>
            <a:spLocks noGrp="1"/>
          </p:cNvSpPr>
          <p:nvPr>
            <p:ph type="body" sz="quarter" idx="13" hasCustomPrompt="1"/>
          </p:nvPr>
        </p:nvSpPr>
        <p:spPr>
          <a:xfrm>
            <a:off x="950976" y="2019102"/>
            <a:ext cx="5029200" cy="568323"/>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14" name="Content Placeholder 2">
            <a:extLst>
              <a:ext uri="{FF2B5EF4-FFF2-40B4-BE49-F238E27FC236}">
                <a16:creationId xmlns:a16="http://schemas.microsoft.com/office/drawing/2014/main" id="{2BABA5D4-38B1-411D-BDB3-6F775DB71014}"/>
              </a:ext>
            </a:extLst>
          </p:cNvPr>
          <p:cNvSpPr>
            <a:spLocks noGrp="1"/>
          </p:cNvSpPr>
          <p:nvPr>
            <p:ph idx="15" hasCustomPrompt="1"/>
          </p:nvPr>
        </p:nvSpPr>
        <p:spPr>
          <a:xfrm>
            <a:off x="6208776" y="2599000"/>
            <a:ext cx="5029200" cy="3199918"/>
          </a:xfrm>
          <a:prstGeom prst="rect">
            <a:avLst/>
          </a:prstGeom>
        </p:spPr>
        <p:txBody>
          <a:bodyPr/>
          <a:lstStyle>
            <a:lvl1pPr>
              <a:buClr>
                <a:schemeClr val="accent1"/>
              </a:buClr>
              <a:buSzPct val="100000"/>
              <a:defRPr sz="2400">
                <a:latin typeface="Book Antiqua" panose="02040602050305030304" pitchFamily="18" charset="0"/>
              </a:defRPr>
            </a:lvl1pPr>
            <a:lvl2pPr marL="685800" indent="-228600">
              <a:buClr>
                <a:schemeClr val="accent2"/>
              </a:buClr>
              <a:buSzPct val="80000"/>
              <a:buFont typeface="Airborne" panose="02000000000000000000" pitchFamily="2" charset="0"/>
              <a:buChar char="&gt;"/>
              <a:defRPr sz="2000">
                <a:latin typeface="Book Antiqua" panose="02040602050305030304" pitchFamily="18" charset="0"/>
              </a:defRPr>
            </a:lvl2pPr>
            <a:lvl3pPr marL="1143000" indent="-228600">
              <a:buClr>
                <a:schemeClr val="accent1"/>
              </a:buClr>
              <a:buSzPct val="60000"/>
              <a:buFont typeface="Courier New" panose="02070309020205020404" pitchFamily="49" charset="0"/>
              <a:buChar char="o"/>
              <a:defRPr sz="1800">
                <a:latin typeface="Book Antiqua" panose="02040602050305030304" pitchFamily="18" charset="0"/>
              </a:defRPr>
            </a:lvl3pPr>
            <a:lvl4pPr marL="1600200" indent="-228600">
              <a:buClr>
                <a:schemeClr val="accent2"/>
              </a:buClr>
              <a:buSzPct val="102000"/>
              <a:buFont typeface="BoomerSerif Book" panose="02000505000000020004" pitchFamily="2" charset="0"/>
              <a:buChar char="−"/>
              <a:defRPr sz="1600">
                <a:latin typeface="Book Antiqua" panose="02040602050305030304" pitchFamily="18" charset="0"/>
              </a:defRPr>
            </a:lvl4pPr>
            <a:lvl5pPr>
              <a:buClr>
                <a:schemeClr val="accent1"/>
              </a:buClr>
              <a:defRPr sz="1600"/>
            </a:lvl5pPr>
          </a:lstStyle>
          <a:p>
            <a:pPr lvl="0"/>
            <a:r>
              <a:rPr lang="en-US" dirty="0"/>
              <a:t>First level of information</a:t>
            </a:r>
          </a:p>
          <a:p>
            <a:pPr lvl="1"/>
            <a:r>
              <a:rPr lang="en-US" dirty="0"/>
              <a:t>Second level of information</a:t>
            </a:r>
          </a:p>
          <a:p>
            <a:pPr lvl="2"/>
            <a:r>
              <a:rPr lang="en-US" dirty="0"/>
              <a:t>Third level of information</a:t>
            </a:r>
          </a:p>
          <a:p>
            <a:pPr lvl="3"/>
            <a:r>
              <a:rPr lang="en-US" dirty="0"/>
              <a:t>Fourth level of information</a:t>
            </a:r>
          </a:p>
        </p:txBody>
      </p:sp>
      <p:sp>
        <p:nvSpPr>
          <p:cNvPr id="15" name="Text Placeholder 10">
            <a:extLst>
              <a:ext uri="{FF2B5EF4-FFF2-40B4-BE49-F238E27FC236}">
                <a16:creationId xmlns:a16="http://schemas.microsoft.com/office/drawing/2014/main" id="{7324AEC5-842A-402E-ACDF-5482807D448A}"/>
              </a:ext>
            </a:extLst>
          </p:cNvPr>
          <p:cNvSpPr>
            <a:spLocks noGrp="1"/>
          </p:cNvSpPr>
          <p:nvPr>
            <p:ph type="body" sz="quarter" idx="16" hasCustomPrompt="1"/>
          </p:nvPr>
        </p:nvSpPr>
        <p:spPr>
          <a:xfrm>
            <a:off x="6208776" y="2019102"/>
            <a:ext cx="5029200" cy="568323"/>
          </a:xfrm>
          <a:prstGeom prst="rect">
            <a:avLst/>
          </a:prstGeom>
        </p:spPr>
        <p:txBody>
          <a:bodyPr tIns="0"/>
          <a:lstStyle>
            <a:lvl1pPr marL="0" marR="0" indent="0" algn="l" defTabSz="914400" rtl="0" eaLnBrk="1" fontAlgn="auto" latinLnBrk="0" hangingPunct="1">
              <a:lnSpc>
                <a:spcPct val="85000"/>
              </a:lnSpc>
              <a:spcBef>
                <a:spcPts val="1000"/>
              </a:spcBef>
              <a:spcAft>
                <a:spcPts val="0"/>
              </a:spcAft>
              <a:buClrTx/>
              <a:buSzTx/>
              <a:buFont typeface="Arial" panose="020B0604020202020204" pitchFamily="34" charset="0"/>
              <a:buNone/>
              <a:tabLst/>
              <a:defRPr sz="2400" b="1" i="1" spc="-150">
                <a:solidFill>
                  <a:schemeClr val="accent1"/>
                </a:solidFill>
                <a:latin typeface="Book Antiqua" panose="02040602050305030304" pitchFamily="18" charset="0"/>
                <a:cs typeface="Times New Roman" panose="02020603050405020304" pitchFamily="18" charset="0"/>
              </a:defRPr>
            </a:lvl1pPr>
            <a:lvl2pPr marL="457200" indent="0">
              <a:buNone/>
              <a:defRPr/>
            </a:lvl2pPr>
          </a:lstStyle>
          <a:p>
            <a:pPr lvl="0"/>
            <a:r>
              <a:rPr lang="en-US" dirty="0" err="1"/>
              <a:t>Subheader</a:t>
            </a:r>
            <a:endParaRPr lang="en-US" dirty="0"/>
          </a:p>
        </p:txBody>
      </p:sp>
      <p:sp>
        <p:nvSpPr>
          <p:cNvPr id="18" name="Slide Number Placeholder 7">
            <a:extLst>
              <a:ext uri="{FF2B5EF4-FFF2-40B4-BE49-F238E27FC236}">
                <a16:creationId xmlns:a16="http://schemas.microsoft.com/office/drawing/2014/main" id="{80EF52E8-C327-4A1D-81C7-7F32E0873D09}"/>
              </a:ext>
            </a:extLst>
          </p:cNvPr>
          <p:cNvSpPr>
            <a:spLocks noGrp="1"/>
          </p:cNvSpPr>
          <p:nvPr>
            <p:ph type="sldNum" sz="quarter" idx="4"/>
          </p:nvPr>
        </p:nvSpPr>
        <p:spPr>
          <a:xfrm>
            <a:off x="11286752" y="6494870"/>
            <a:ext cx="486149" cy="302805"/>
          </a:xfrm>
          <a:prstGeom prst="rect">
            <a:avLst/>
          </a:prstGeom>
        </p:spPr>
        <p:txBody>
          <a:bodyPr vert="horz" lIns="0" tIns="45720" rIns="0" bIns="45720" rtlCol="0" anchor="ctr"/>
          <a:lstStyle>
            <a:lvl1pPr algn="r">
              <a:defRPr sz="1400" b="1" i="0">
                <a:solidFill>
                  <a:schemeClr val="accent1"/>
                </a:solidFill>
                <a:latin typeface="Book Antiqua" panose="02040602050305030304" pitchFamily="18" charset="0"/>
              </a:defRPr>
            </a:lvl1pPr>
          </a:lstStyle>
          <a:p>
            <a:fld id="{2DA5447E-0822-1949-A150-34FFF811F168}" type="slidenum">
              <a:rPr lang="en-US" smtClean="0"/>
              <a:pPr/>
              <a:t>‹#›</a:t>
            </a:fld>
            <a:endParaRPr lang="en-US" dirty="0"/>
          </a:p>
        </p:txBody>
      </p:sp>
    </p:spTree>
    <p:extLst>
      <p:ext uri="{BB962C8B-B14F-4D97-AF65-F5344CB8AC3E}">
        <p14:creationId xmlns:p14="http://schemas.microsoft.com/office/powerpoint/2010/main" val="48475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emf"/><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EC9BF66-9E3A-6C40-8D6A-0552180E9DB0}"/>
              </a:ext>
            </a:extLst>
          </p:cNvPr>
          <p:cNvPicPr>
            <a:picLocks noChangeAspect="1"/>
          </p:cNvPicPr>
          <p:nvPr userDrawn="1"/>
        </p:nvPicPr>
        <p:blipFill rotWithShape="1">
          <a:blip r:embed="rId11"/>
          <a:srcRect t="50976" b="1"/>
          <a:stretch/>
        </p:blipFill>
        <p:spPr>
          <a:xfrm>
            <a:off x="0" y="6418669"/>
            <a:ext cx="12192000" cy="439329"/>
          </a:xfrm>
          <a:prstGeom prst="rect">
            <a:avLst/>
          </a:prstGeom>
        </p:spPr>
      </p:pic>
      <p:sp>
        <p:nvSpPr>
          <p:cNvPr id="8" name="Slide Number Placeholder 7">
            <a:extLst>
              <a:ext uri="{FF2B5EF4-FFF2-40B4-BE49-F238E27FC236}">
                <a16:creationId xmlns:a16="http://schemas.microsoft.com/office/drawing/2014/main" id="{7675F254-FB74-BD49-8D1A-3F46A50EDBAA}"/>
              </a:ext>
            </a:extLst>
          </p:cNvPr>
          <p:cNvSpPr>
            <a:spLocks noGrp="1"/>
          </p:cNvSpPr>
          <p:nvPr>
            <p:ph type="sldNum" sz="quarter" idx="4"/>
          </p:nvPr>
        </p:nvSpPr>
        <p:spPr>
          <a:xfrm>
            <a:off x="11286750" y="6481332"/>
            <a:ext cx="486149" cy="302805"/>
          </a:xfrm>
          <a:prstGeom prst="rect">
            <a:avLst/>
          </a:prstGeom>
        </p:spPr>
        <p:txBody>
          <a:bodyPr vert="horz" lIns="0" tIns="45720" rIns="0" bIns="45720" rtlCol="0" anchor="ctr"/>
          <a:lstStyle>
            <a:lvl1pPr algn="r">
              <a:defRPr sz="1400" b="1" i="0">
                <a:solidFill>
                  <a:schemeClr val="accent1"/>
                </a:solidFill>
                <a:latin typeface="Book Antiqua" panose="02040602050305030304" pitchFamily="18" charset="0"/>
              </a:defRPr>
            </a:lvl1pPr>
          </a:lstStyle>
          <a:p>
            <a:fld id="{2DA5447E-0822-1949-A150-34FFF811F168}" type="slidenum">
              <a:rPr lang="en-US" smtClean="0"/>
              <a:pPr/>
              <a:t>‹#›</a:t>
            </a:fld>
            <a:endParaRPr lang="en-US" dirty="0"/>
          </a:p>
        </p:txBody>
      </p:sp>
      <p:cxnSp>
        <p:nvCxnSpPr>
          <p:cNvPr id="17" name="Straight Connector 16">
            <a:extLst>
              <a:ext uri="{FF2B5EF4-FFF2-40B4-BE49-F238E27FC236}">
                <a16:creationId xmlns:a16="http://schemas.microsoft.com/office/drawing/2014/main" id="{8EF63427-4CF6-EF4D-8E87-1E33DB2D4ECE}"/>
              </a:ext>
            </a:extLst>
          </p:cNvPr>
          <p:cNvCxnSpPr>
            <a:cxnSpLocks/>
          </p:cNvCxnSpPr>
          <p:nvPr/>
        </p:nvCxnSpPr>
        <p:spPr>
          <a:xfrm>
            <a:off x="952500" y="983118"/>
            <a:ext cx="10820400"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F7A1C77-6603-471D-9E54-C966354820EA}"/>
              </a:ext>
            </a:extLst>
          </p:cNvPr>
          <p:cNvPicPr>
            <a:picLocks noChangeAspect="1"/>
          </p:cNvPicPr>
          <p:nvPr/>
        </p:nvPicPr>
        <p:blipFill>
          <a:blip r:embed="rId12"/>
          <a:stretch>
            <a:fillRect/>
          </a:stretch>
        </p:blipFill>
        <p:spPr>
          <a:xfrm>
            <a:off x="420319" y="452568"/>
            <a:ext cx="3840480" cy="540062"/>
          </a:xfrm>
          <a:prstGeom prst="rect">
            <a:avLst/>
          </a:prstGeom>
        </p:spPr>
      </p:pic>
      <p:cxnSp>
        <p:nvCxnSpPr>
          <p:cNvPr id="12" name="Straight Connector 11">
            <a:extLst>
              <a:ext uri="{FF2B5EF4-FFF2-40B4-BE49-F238E27FC236}">
                <a16:creationId xmlns:a16="http://schemas.microsoft.com/office/drawing/2014/main" id="{17AF4AF8-21B4-483F-BCBC-A57BC44CB185}"/>
              </a:ext>
            </a:extLst>
          </p:cNvPr>
          <p:cNvCxnSpPr>
            <a:cxnSpLocks/>
          </p:cNvCxnSpPr>
          <p:nvPr userDrawn="1"/>
        </p:nvCxnSpPr>
        <p:spPr>
          <a:xfrm>
            <a:off x="952500" y="983118"/>
            <a:ext cx="108204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4" name="Footer Placeholder 2">
            <a:extLst>
              <a:ext uri="{FF2B5EF4-FFF2-40B4-BE49-F238E27FC236}">
                <a16:creationId xmlns:a16="http://schemas.microsoft.com/office/drawing/2014/main" id="{A1E16A90-877C-4362-AE12-9BD10D181973}"/>
              </a:ext>
            </a:extLst>
          </p:cNvPr>
          <p:cNvSpPr txBox="1">
            <a:spLocks/>
          </p:cNvSpPr>
          <p:nvPr userDrawn="1"/>
        </p:nvSpPr>
        <p:spPr>
          <a:xfrm>
            <a:off x="419100" y="6450173"/>
            <a:ext cx="952500" cy="365125"/>
          </a:xfrm>
          <a:prstGeom prst="rect">
            <a:avLst/>
          </a:prstGeom>
        </p:spPr>
        <p:txBody>
          <a:bodyPr vert="horz" lIns="0" tIns="45720" rIns="91440" bIns="45720" rtlCol="0" anchor="ctr"/>
          <a:lstStyle>
            <a:defPPr>
              <a:defRPr lang="en-US"/>
            </a:defPPr>
            <a:lvl1pPr marL="0" algn="l" defTabSz="914400" rtl="0" eaLnBrk="1" latinLnBrk="0" hangingPunct="1">
              <a:defRPr sz="1400" b="1" kern="1200">
                <a:solidFill>
                  <a:schemeClr val="accent1"/>
                </a:solidFill>
                <a:latin typeface="Book Antiqua" panose="020406020503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ncat.edu</a:t>
            </a:r>
          </a:p>
        </p:txBody>
      </p:sp>
      <p:pic>
        <p:nvPicPr>
          <p:cNvPr id="15" name="Picture 14">
            <a:extLst>
              <a:ext uri="{FF2B5EF4-FFF2-40B4-BE49-F238E27FC236}">
                <a16:creationId xmlns:a16="http://schemas.microsoft.com/office/drawing/2014/main" id="{8525D741-6286-464B-B6EE-CC4032072DA6}"/>
              </a:ext>
            </a:extLst>
          </p:cNvPr>
          <p:cNvPicPr>
            <a:picLocks noChangeAspect="1"/>
          </p:cNvPicPr>
          <p:nvPr userDrawn="1"/>
        </p:nvPicPr>
        <p:blipFill>
          <a:blip r:embed="rId12"/>
          <a:stretch>
            <a:fillRect/>
          </a:stretch>
        </p:blipFill>
        <p:spPr>
          <a:xfrm>
            <a:off x="420319" y="452568"/>
            <a:ext cx="3840480" cy="540062"/>
          </a:xfrm>
          <a:prstGeom prst="rect">
            <a:avLst/>
          </a:prstGeom>
        </p:spPr>
      </p:pic>
    </p:spTree>
    <p:extLst>
      <p:ext uri="{BB962C8B-B14F-4D97-AF65-F5344CB8AC3E}">
        <p14:creationId xmlns:p14="http://schemas.microsoft.com/office/powerpoint/2010/main" val="41500830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4"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1" orient="horz" pos="2160">
          <p15:clr>
            <a:srgbClr val="F26B43"/>
          </p15:clr>
        </p15:guide>
        <p15:guide id="12" pos="3840">
          <p15:clr>
            <a:srgbClr val="F26B43"/>
          </p15:clr>
        </p15:guide>
        <p15:guide id="13" pos="600">
          <p15:clr>
            <a:srgbClr val="F26B43"/>
          </p15:clr>
        </p15:guide>
        <p15:guide id="14" pos="7080">
          <p15:clr>
            <a:srgbClr val="F26B43"/>
          </p15:clr>
        </p15:guide>
        <p15:guide id="15" orient="horz" pos="888">
          <p15:clr>
            <a:srgbClr val="F26B43"/>
          </p15:clr>
        </p15:guide>
        <p15:guide id="16" orient="horz" pos="1248">
          <p15:clr>
            <a:srgbClr val="F26B43"/>
          </p15:clr>
        </p15:guide>
        <p15:guide id="17" orient="horz" pos="1608">
          <p15:clr>
            <a:srgbClr val="F26B43"/>
          </p15:clr>
        </p15:guide>
        <p15:guide id="18" orient="horz" pos="3624">
          <p15:clr>
            <a:srgbClr val="F26B43"/>
          </p15:clr>
        </p15:guide>
        <p15:guide id="19" pos="4416">
          <p15:clr>
            <a:srgbClr val="F26B43"/>
          </p15:clr>
        </p15:guide>
        <p15:guide id="20" pos="47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675F254-FB74-BD49-8D1A-3F46A50EDBAA}"/>
              </a:ext>
            </a:extLst>
          </p:cNvPr>
          <p:cNvSpPr>
            <a:spLocks noGrp="1"/>
          </p:cNvSpPr>
          <p:nvPr>
            <p:ph type="sldNum" sz="quarter" idx="4"/>
          </p:nvPr>
        </p:nvSpPr>
        <p:spPr>
          <a:xfrm>
            <a:off x="11286750" y="6418670"/>
            <a:ext cx="486149" cy="302805"/>
          </a:xfrm>
          <a:prstGeom prst="rect">
            <a:avLst/>
          </a:prstGeom>
        </p:spPr>
        <p:txBody>
          <a:bodyPr vert="horz" lIns="0" tIns="45720" rIns="0" bIns="45720" rtlCol="0" anchor="ctr"/>
          <a:lstStyle>
            <a:lvl1pPr algn="r">
              <a:defRPr sz="1400" b="1" i="0">
                <a:solidFill>
                  <a:schemeClr val="accent1"/>
                </a:solidFill>
                <a:latin typeface="Book Antiqua" panose="02040602050305030304" pitchFamily="18" charset="0"/>
              </a:defRPr>
            </a:lvl1pPr>
          </a:lstStyle>
          <a:p>
            <a:fld id="{2DA5447E-0822-1949-A150-34FFF811F168}" type="slidenum">
              <a:rPr lang="en-US" smtClean="0"/>
              <a:pPr/>
              <a:t>‹#›</a:t>
            </a:fld>
            <a:endParaRPr lang="en-US" dirty="0"/>
          </a:p>
        </p:txBody>
      </p:sp>
      <p:cxnSp>
        <p:nvCxnSpPr>
          <p:cNvPr id="17" name="Straight Connector 16">
            <a:extLst>
              <a:ext uri="{FF2B5EF4-FFF2-40B4-BE49-F238E27FC236}">
                <a16:creationId xmlns:a16="http://schemas.microsoft.com/office/drawing/2014/main" id="{8EF63427-4CF6-EF4D-8E87-1E33DB2D4ECE}"/>
              </a:ext>
            </a:extLst>
          </p:cNvPr>
          <p:cNvCxnSpPr>
            <a:cxnSpLocks/>
          </p:cNvCxnSpPr>
          <p:nvPr/>
        </p:nvCxnSpPr>
        <p:spPr>
          <a:xfrm>
            <a:off x="952500" y="983118"/>
            <a:ext cx="10820400"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026DC1-8FF6-754E-ABF3-514AC26ACEDE}"/>
              </a:ext>
            </a:extLst>
          </p:cNvPr>
          <p:cNvCxnSpPr>
            <a:cxnSpLocks/>
          </p:cNvCxnSpPr>
          <p:nvPr/>
        </p:nvCxnSpPr>
        <p:spPr>
          <a:xfrm>
            <a:off x="419100" y="6254893"/>
            <a:ext cx="11353800"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F7A1C77-6603-471D-9E54-C966354820EA}"/>
              </a:ext>
            </a:extLst>
          </p:cNvPr>
          <p:cNvPicPr>
            <a:picLocks noChangeAspect="1"/>
          </p:cNvPicPr>
          <p:nvPr/>
        </p:nvPicPr>
        <p:blipFill>
          <a:blip r:embed="rId11"/>
          <a:stretch>
            <a:fillRect/>
          </a:stretch>
        </p:blipFill>
        <p:spPr>
          <a:xfrm>
            <a:off x="420319" y="452568"/>
            <a:ext cx="3840480" cy="540062"/>
          </a:xfrm>
          <a:prstGeom prst="rect">
            <a:avLst/>
          </a:prstGeom>
        </p:spPr>
      </p:pic>
      <p:cxnSp>
        <p:nvCxnSpPr>
          <p:cNvPr id="12" name="Straight Connector 11">
            <a:extLst>
              <a:ext uri="{FF2B5EF4-FFF2-40B4-BE49-F238E27FC236}">
                <a16:creationId xmlns:a16="http://schemas.microsoft.com/office/drawing/2014/main" id="{17AF4AF8-21B4-483F-BCBC-A57BC44CB185}"/>
              </a:ext>
            </a:extLst>
          </p:cNvPr>
          <p:cNvCxnSpPr>
            <a:cxnSpLocks/>
          </p:cNvCxnSpPr>
          <p:nvPr userDrawn="1"/>
        </p:nvCxnSpPr>
        <p:spPr>
          <a:xfrm>
            <a:off x="952500" y="983118"/>
            <a:ext cx="1082040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2A3A2136-6B66-44A5-9C11-E469DEC0608A}"/>
              </a:ext>
            </a:extLst>
          </p:cNvPr>
          <p:cNvCxnSpPr>
            <a:cxnSpLocks/>
          </p:cNvCxnSpPr>
          <p:nvPr userDrawn="1"/>
        </p:nvCxnSpPr>
        <p:spPr>
          <a:xfrm>
            <a:off x="419100" y="6254893"/>
            <a:ext cx="113538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4" name="Footer Placeholder 2">
            <a:extLst>
              <a:ext uri="{FF2B5EF4-FFF2-40B4-BE49-F238E27FC236}">
                <a16:creationId xmlns:a16="http://schemas.microsoft.com/office/drawing/2014/main" id="{A1E16A90-877C-4362-AE12-9BD10D181973}"/>
              </a:ext>
            </a:extLst>
          </p:cNvPr>
          <p:cNvSpPr txBox="1">
            <a:spLocks/>
          </p:cNvSpPr>
          <p:nvPr userDrawn="1"/>
        </p:nvSpPr>
        <p:spPr>
          <a:xfrm>
            <a:off x="419100" y="6356350"/>
            <a:ext cx="952500" cy="365125"/>
          </a:xfrm>
          <a:prstGeom prst="rect">
            <a:avLst/>
          </a:prstGeom>
        </p:spPr>
        <p:txBody>
          <a:bodyPr vert="horz" lIns="0" tIns="45720" rIns="91440" bIns="45720" rtlCol="0" anchor="ctr"/>
          <a:lstStyle>
            <a:defPPr>
              <a:defRPr lang="en-US"/>
            </a:defPPr>
            <a:lvl1pPr marL="0" algn="l" defTabSz="914400" rtl="0" eaLnBrk="1" latinLnBrk="0" hangingPunct="1">
              <a:defRPr sz="1400" b="1" kern="1200">
                <a:solidFill>
                  <a:schemeClr val="accent1"/>
                </a:solidFill>
                <a:latin typeface="Book Antiqua" panose="020406020503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ncat.edu</a:t>
            </a:r>
          </a:p>
        </p:txBody>
      </p:sp>
      <p:pic>
        <p:nvPicPr>
          <p:cNvPr id="15" name="Picture 14">
            <a:extLst>
              <a:ext uri="{FF2B5EF4-FFF2-40B4-BE49-F238E27FC236}">
                <a16:creationId xmlns:a16="http://schemas.microsoft.com/office/drawing/2014/main" id="{8525D741-6286-464B-B6EE-CC4032072DA6}"/>
              </a:ext>
            </a:extLst>
          </p:cNvPr>
          <p:cNvPicPr>
            <a:picLocks noChangeAspect="1"/>
          </p:cNvPicPr>
          <p:nvPr userDrawn="1"/>
        </p:nvPicPr>
        <p:blipFill>
          <a:blip r:embed="rId11"/>
          <a:stretch>
            <a:fillRect/>
          </a:stretch>
        </p:blipFill>
        <p:spPr>
          <a:xfrm>
            <a:off x="420319" y="452568"/>
            <a:ext cx="3840480" cy="540062"/>
          </a:xfrm>
          <a:prstGeom prst="rect">
            <a:avLst/>
          </a:prstGeom>
        </p:spPr>
      </p:pic>
    </p:spTree>
    <p:extLst>
      <p:ext uri="{BB962C8B-B14F-4D97-AF65-F5344CB8AC3E}">
        <p14:creationId xmlns:p14="http://schemas.microsoft.com/office/powerpoint/2010/main" val="199853336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3" r:id="rId8"/>
    <p:sldLayoutId id="2147483672"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1" orient="horz" pos="2160">
          <p15:clr>
            <a:srgbClr val="F26B43"/>
          </p15:clr>
        </p15:guide>
        <p15:guide id="12" pos="3840">
          <p15:clr>
            <a:srgbClr val="F26B43"/>
          </p15:clr>
        </p15:guide>
        <p15:guide id="13" pos="600">
          <p15:clr>
            <a:srgbClr val="F26B43"/>
          </p15:clr>
        </p15:guide>
        <p15:guide id="14" pos="7080">
          <p15:clr>
            <a:srgbClr val="F26B43"/>
          </p15:clr>
        </p15:guide>
        <p15:guide id="15" orient="horz" pos="888">
          <p15:clr>
            <a:srgbClr val="F26B43"/>
          </p15:clr>
        </p15:guide>
        <p15:guide id="16" orient="horz" pos="1248">
          <p15:clr>
            <a:srgbClr val="F26B43"/>
          </p15:clr>
        </p15:guide>
        <p15:guide id="17" orient="horz" pos="1608">
          <p15:clr>
            <a:srgbClr val="F26B43"/>
          </p15:clr>
        </p15:guide>
        <p15:guide id="18" orient="horz" pos="3624">
          <p15:clr>
            <a:srgbClr val="F26B43"/>
          </p15:clr>
        </p15:guide>
        <p15:guide id="19" pos="4416">
          <p15:clr>
            <a:srgbClr val="F26B43"/>
          </p15:clr>
        </p15:guide>
        <p15:guide id="20" pos="47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91CA0A-FFDD-4DA3-9582-A39DA468DC71}"/>
              </a:ext>
            </a:extLst>
          </p:cNvPr>
          <p:cNvSpPr>
            <a:spLocks noGrp="1"/>
          </p:cNvSpPr>
          <p:nvPr>
            <p:ph type="ctrTitle"/>
          </p:nvPr>
        </p:nvSpPr>
        <p:spPr>
          <a:prstGeom prst="rect">
            <a:avLst/>
          </a:prstGeom>
        </p:spPr>
        <p:txBody>
          <a:bodyPr/>
          <a:lstStyle/>
          <a:p>
            <a:r>
              <a:rPr lang="en-US" dirty="0"/>
              <a:t>SHRA Performance </a:t>
            </a:r>
            <a:r>
              <a:rPr lang="en-US" dirty="0" smtClean="0"/>
              <a:t>APPRAISAL </a:t>
            </a:r>
            <a:r>
              <a:rPr lang="en-US" dirty="0"/>
              <a:t>POLICY</a:t>
            </a:r>
          </a:p>
        </p:txBody>
      </p:sp>
      <p:sp>
        <p:nvSpPr>
          <p:cNvPr id="5" name="Text Placeholder 4">
            <a:extLst>
              <a:ext uri="{FF2B5EF4-FFF2-40B4-BE49-F238E27FC236}">
                <a16:creationId xmlns:a16="http://schemas.microsoft.com/office/drawing/2014/main" id="{9E69A498-AFE4-4281-9F8D-0E59E6B4D8D4}"/>
              </a:ext>
            </a:extLst>
          </p:cNvPr>
          <p:cNvSpPr>
            <a:spLocks noGrp="1"/>
          </p:cNvSpPr>
          <p:nvPr>
            <p:ph type="body" sz="quarter" idx="4294967295"/>
          </p:nvPr>
        </p:nvSpPr>
        <p:spPr>
          <a:xfrm>
            <a:off x="520224" y="4646368"/>
            <a:ext cx="3544888" cy="225083"/>
          </a:xfrm>
          <a:prstGeom prst="rect">
            <a:avLst/>
          </a:prstGeom>
        </p:spPr>
        <p:txBody>
          <a:bodyPr/>
          <a:lstStyle/>
          <a:p>
            <a:pPr marL="0" indent="0">
              <a:buNone/>
            </a:pPr>
            <a:r>
              <a:rPr lang="en-US" dirty="0" smtClean="0">
                <a:solidFill>
                  <a:srgbClr val="FFFFFF"/>
                </a:solidFill>
              </a:rPr>
              <a:t>Linda Mangum</a:t>
            </a:r>
            <a:endParaRPr lang="en-US" dirty="0">
              <a:solidFill>
                <a:srgbClr val="FFFFFF"/>
              </a:solidFill>
            </a:endParaRPr>
          </a:p>
        </p:txBody>
      </p:sp>
      <p:sp>
        <p:nvSpPr>
          <p:cNvPr id="10" name="Text Placeholder 9">
            <a:extLst>
              <a:ext uri="{FF2B5EF4-FFF2-40B4-BE49-F238E27FC236}">
                <a16:creationId xmlns:a16="http://schemas.microsoft.com/office/drawing/2014/main" id="{4DEA41E9-B6B4-4FB0-8246-C1905BD06F97}"/>
              </a:ext>
            </a:extLst>
          </p:cNvPr>
          <p:cNvSpPr>
            <a:spLocks noGrp="1"/>
          </p:cNvSpPr>
          <p:nvPr>
            <p:ph type="body" sz="quarter" idx="4294967295"/>
          </p:nvPr>
        </p:nvSpPr>
        <p:spPr>
          <a:xfrm>
            <a:off x="520225" y="5026592"/>
            <a:ext cx="3545361" cy="264283"/>
          </a:xfrm>
          <a:prstGeom prst="rect">
            <a:avLst/>
          </a:prstGeom>
        </p:spPr>
        <p:txBody>
          <a:bodyPr/>
          <a:lstStyle/>
          <a:p>
            <a:pPr marL="0" indent="0">
              <a:buNone/>
            </a:pPr>
            <a:r>
              <a:rPr lang="en-US" dirty="0" smtClean="0">
                <a:solidFill>
                  <a:srgbClr val="FFFFFF"/>
                </a:solidFill>
              </a:rPr>
              <a:t>Director of Employee</a:t>
            </a:r>
          </a:p>
        </p:txBody>
      </p:sp>
      <p:sp>
        <p:nvSpPr>
          <p:cNvPr id="12" name="Text Placeholder 11">
            <a:extLst>
              <a:ext uri="{FF2B5EF4-FFF2-40B4-BE49-F238E27FC236}">
                <a16:creationId xmlns:a16="http://schemas.microsoft.com/office/drawing/2014/main" id="{A1333E35-0684-4E99-881E-D23312294F24}"/>
              </a:ext>
            </a:extLst>
          </p:cNvPr>
          <p:cNvSpPr>
            <a:spLocks noGrp="1"/>
          </p:cNvSpPr>
          <p:nvPr>
            <p:ph type="body" sz="quarter" idx="4294967295"/>
          </p:nvPr>
        </p:nvSpPr>
        <p:spPr>
          <a:xfrm>
            <a:off x="520227" y="5446016"/>
            <a:ext cx="3545361" cy="264283"/>
          </a:xfrm>
          <a:prstGeom prst="rect">
            <a:avLst/>
          </a:prstGeom>
        </p:spPr>
        <p:txBody>
          <a:bodyPr/>
          <a:lstStyle/>
          <a:p>
            <a:pPr marL="0" indent="0">
              <a:buNone/>
            </a:pPr>
            <a:r>
              <a:rPr lang="en-US" dirty="0">
                <a:solidFill>
                  <a:srgbClr val="FFFFFF"/>
                </a:solidFill>
              </a:rPr>
              <a:t>Relations/AAO</a:t>
            </a:r>
          </a:p>
          <a:p>
            <a:endParaRPr lang="en-US" dirty="0"/>
          </a:p>
        </p:txBody>
      </p:sp>
    </p:spTree>
    <p:extLst>
      <p:ext uri="{BB962C8B-B14F-4D97-AF65-F5344CB8AC3E}">
        <p14:creationId xmlns:p14="http://schemas.microsoft.com/office/powerpoint/2010/main" val="2730668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2243847"/>
            <a:ext cx="10287000" cy="3509253"/>
          </a:xfrm>
        </p:spPr>
        <p:txBody>
          <a:bodyPr/>
          <a:lstStyle/>
          <a:p>
            <a:pPr marL="228584" lvl="0" indent="-228584" defTabSz="914332">
              <a:buClrTx/>
              <a:buSzTx/>
              <a:buFont typeface="Wingdings" pitchFamily="1" charset="2"/>
              <a:buChar char="§"/>
              <a:defRPr/>
            </a:pPr>
            <a:r>
              <a:rPr lang="en-US" altLang="en-US" b="1" dirty="0">
                <a:solidFill>
                  <a:srgbClr val="000000"/>
                </a:solidFill>
                <a:latin typeface="Times New Roman" panose="02020603050405020304"/>
              </a:rPr>
              <a:t>Expertise (Quality of Work)</a:t>
            </a:r>
          </a:p>
          <a:p>
            <a:pPr marL="0" lvl="0" indent="0" defTabSz="914332">
              <a:buClrTx/>
              <a:buSzTx/>
              <a:buNone/>
              <a:defRPr/>
            </a:pPr>
            <a:endParaRPr lang="en-US" altLang="en-US" sz="2800" b="1" dirty="0">
              <a:solidFill>
                <a:srgbClr val="000000"/>
              </a:solidFill>
              <a:latin typeface="Times New Roman" panose="02020603050405020304"/>
            </a:endParaRPr>
          </a:p>
          <a:p>
            <a:pPr marL="685750" lvl="1" indent="-228584" defTabSz="914332">
              <a:buClrTx/>
              <a:buSzTx/>
              <a:buFont typeface="Arial"/>
              <a:buChar char="•"/>
              <a:defRPr/>
            </a:pPr>
            <a:r>
              <a:rPr lang="en-US" altLang="en-US" sz="1800" b="1" dirty="0">
                <a:solidFill>
                  <a:srgbClr val="FF0000"/>
                </a:solidFill>
                <a:latin typeface="Aharoni" panose="02010803020104030203" pitchFamily="2" charset="-79"/>
                <a:cs typeface="Aharoni" panose="02010803020104030203" pitchFamily="2" charset="-79"/>
              </a:rPr>
              <a:t>Precision</a:t>
            </a:r>
            <a:r>
              <a:rPr lang="en-US" altLang="en-US" sz="1800" dirty="0">
                <a:solidFill>
                  <a:srgbClr val="000000"/>
                </a:solidFill>
                <a:latin typeface="Times New Roman" panose="02020603050405020304"/>
              </a:rPr>
              <a:t> – Work is accurate, thorough, and demonstrates sufficient analysis &amp; decision-making to meet requirements</a:t>
            </a:r>
          </a:p>
          <a:p>
            <a:pPr marL="457166" lvl="1" indent="0" defTabSz="914332">
              <a:buClrTx/>
              <a:buSzTx/>
              <a:buNone/>
              <a:defRPr/>
            </a:pPr>
            <a:endParaRPr lang="en-US" altLang="en-US" sz="1800" dirty="0">
              <a:solidFill>
                <a:srgbClr val="000000"/>
              </a:solidFill>
              <a:latin typeface="Times New Roman" panose="02020603050405020304"/>
            </a:endParaRPr>
          </a:p>
          <a:p>
            <a:pPr marL="685750" lvl="1" indent="-228584" defTabSz="914332">
              <a:buClrTx/>
              <a:buSzTx/>
              <a:buFont typeface="Arial"/>
              <a:buChar char="•"/>
              <a:defRPr/>
            </a:pPr>
            <a:r>
              <a:rPr lang="en-US" altLang="en-US" sz="1800" b="1" dirty="0">
                <a:solidFill>
                  <a:srgbClr val="70AD47">
                    <a:lumMod val="75000"/>
                  </a:srgbClr>
                </a:solidFill>
                <a:latin typeface="Aharoni" panose="02010803020104030203" pitchFamily="2" charset="-79"/>
                <a:cs typeface="Aharoni" panose="02010803020104030203" pitchFamily="2" charset="-79"/>
              </a:rPr>
              <a:t>Resourcing</a:t>
            </a:r>
            <a:r>
              <a:rPr lang="en-US" altLang="en-US" sz="1800" dirty="0">
                <a:solidFill>
                  <a:srgbClr val="000000"/>
                </a:solidFill>
                <a:latin typeface="Aharoni" panose="02010803020104030203" pitchFamily="2" charset="-79"/>
                <a:cs typeface="Aharoni" panose="02010803020104030203" pitchFamily="2" charset="-79"/>
              </a:rPr>
              <a:t> </a:t>
            </a:r>
            <a:r>
              <a:rPr lang="en-US" altLang="en-US" sz="1800" dirty="0">
                <a:solidFill>
                  <a:srgbClr val="000000"/>
                </a:solidFill>
                <a:latin typeface="Times New Roman" panose="02020603050405020304"/>
              </a:rPr>
              <a:t>– Uses materials efficiently and appropriately and documents work efficiently and appropriately</a:t>
            </a:r>
          </a:p>
          <a:p>
            <a:pPr marL="685750" lvl="1" indent="-228584" defTabSz="914332">
              <a:buClrTx/>
              <a:buSzTx/>
              <a:buFont typeface="Arial"/>
              <a:buChar char="•"/>
              <a:defRPr/>
            </a:pPr>
            <a:endParaRPr lang="en-US" altLang="en-US" sz="1800" dirty="0">
              <a:solidFill>
                <a:srgbClr val="000000"/>
              </a:solidFill>
              <a:latin typeface="Times New Roman" panose="02020603050405020304"/>
            </a:endParaRPr>
          </a:p>
          <a:p>
            <a:pPr marL="685750" lvl="1" indent="-228584" defTabSz="914332">
              <a:buClrTx/>
              <a:buSzTx/>
              <a:buFont typeface="Arial"/>
              <a:buChar char="•"/>
              <a:defRPr/>
            </a:pPr>
            <a:r>
              <a:rPr lang="en-US" altLang="en-US" sz="1800" b="1" dirty="0">
                <a:solidFill>
                  <a:srgbClr val="004684">
                    <a:lumMod val="60000"/>
                    <a:lumOff val="40000"/>
                  </a:srgbClr>
                </a:solidFill>
                <a:latin typeface="Aharoni" panose="02010803020104030203" pitchFamily="2" charset="-79"/>
                <a:cs typeface="Aharoni" panose="02010803020104030203" pitchFamily="2" charset="-79"/>
              </a:rPr>
              <a:t>Innovation</a:t>
            </a:r>
            <a:r>
              <a:rPr lang="en-US" altLang="en-US" sz="1800" dirty="0">
                <a:solidFill>
                  <a:srgbClr val="000000"/>
                </a:solidFill>
                <a:latin typeface="Times New Roman" panose="02020603050405020304"/>
              </a:rPr>
              <a:t> – Looks for ways to improve efficiency or quality</a:t>
            </a:r>
          </a:p>
          <a:p>
            <a:pPr marL="685750" lvl="1" indent="-228584" defTabSz="914332">
              <a:buClrTx/>
              <a:buSzTx/>
              <a:buFont typeface="Arial"/>
              <a:buChar char="•"/>
              <a:defRPr/>
            </a:pPr>
            <a:endParaRPr lang="en-US" altLang="en-US" sz="1800" dirty="0">
              <a:solidFill>
                <a:srgbClr val="000000"/>
              </a:solidFill>
              <a:latin typeface="Times New Roman" panose="02020603050405020304"/>
            </a:endParaRPr>
          </a:p>
          <a:p>
            <a:pPr marL="685750" lvl="1" indent="-228584" defTabSz="914332">
              <a:buClrTx/>
              <a:buSzTx/>
              <a:buFont typeface="Arial"/>
              <a:buChar char="•"/>
              <a:defRPr/>
            </a:pPr>
            <a:r>
              <a:rPr lang="en-US" altLang="en-US" sz="1800" b="1" dirty="0">
                <a:solidFill>
                  <a:srgbClr val="FDB931">
                    <a:lumMod val="50000"/>
                  </a:srgbClr>
                </a:solidFill>
                <a:latin typeface="Aharoni" panose="02010803020104030203" pitchFamily="2" charset="-79"/>
                <a:cs typeface="Aharoni" panose="02010803020104030203" pitchFamily="2" charset="-79"/>
              </a:rPr>
              <a:t>Development</a:t>
            </a:r>
            <a:r>
              <a:rPr lang="en-US" altLang="en-US" sz="1800" b="1" dirty="0">
                <a:solidFill>
                  <a:srgbClr val="000000"/>
                </a:solidFill>
                <a:latin typeface="Times New Roman" panose="02020603050405020304"/>
              </a:rPr>
              <a:t> </a:t>
            </a:r>
            <a:r>
              <a:rPr lang="en-US" altLang="en-US" sz="1800" dirty="0">
                <a:solidFill>
                  <a:srgbClr val="000000"/>
                </a:solidFill>
                <a:latin typeface="Times New Roman" panose="02020603050405020304"/>
              </a:rPr>
              <a:t>– Maintains technical skills and relevant credentials</a:t>
            </a:r>
          </a:p>
          <a:p>
            <a:endParaRPr lang="en-US" dirty="0"/>
          </a:p>
        </p:txBody>
      </p:sp>
      <p:sp>
        <p:nvSpPr>
          <p:cNvPr id="3" name="Title 2"/>
          <p:cNvSpPr>
            <a:spLocks noGrp="1"/>
          </p:cNvSpPr>
          <p:nvPr>
            <p:ph type="title"/>
          </p:nvPr>
        </p:nvSpPr>
        <p:spPr/>
        <p:txBody>
          <a:bodyPr/>
          <a:lstStyle/>
          <a:p>
            <a:r>
              <a:rPr lang="en-US" sz="3600" dirty="0">
                <a:solidFill>
                  <a:srgbClr val="004684"/>
                </a:solidFill>
                <a:latin typeface="Times New Roman" panose="02020603050405020304" pitchFamily="18" charset="0"/>
                <a:cs typeface="Times New Roman" panose="02020603050405020304" pitchFamily="18" charset="0"/>
              </a:rPr>
              <a:t>Institutional Goals</a:t>
            </a:r>
            <a:endParaRPr lang="en-US" dirty="0"/>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Policy</a:t>
            </a:r>
          </a:p>
        </p:txBody>
      </p:sp>
      <p:sp>
        <p:nvSpPr>
          <p:cNvPr id="6" name="Slide Number Placeholder 5"/>
          <p:cNvSpPr>
            <a:spLocks noGrp="1"/>
          </p:cNvSpPr>
          <p:nvPr>
            <p:ph type="sldNum" sz="quarter" idx="4"/>
          </p:nvPr>
        </p:nvSpPr>
        <p:spPr/>
        <p:txBody>
          <a:bodyPr/>
          <a:lstStyle/>
          <a:p>
            <a:fld id="{2DA5447E-0822-1949-A150-34FFF811F168}" type="slidenum">
              <a:rPr lang="en-US" smtClean="0"/>
              <a:pPr/>
              <a:t>10</a:t>
            </a:fld>
            <a:endParaRPr lang="en-US" dirty="0"/>
          </a:p>
        </p:txBody>
      </p:sp>
    </p:spTree>
    <p:extLst>
      <p:ext uri="{BB962C8B-B14F-4D97-AF65-F5344CB8AC3E}">
        <p14:creationId xmlns:p14="http://schemas.microsoft.com/office/powerpoint/2010/main" val="2755634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2062264"/>
            <a:ext cx="10287000" cy="3690836"/>
          </a:xfrm>
        </p:spPr>
        <p:txBody>
          <a:bodyPr/>
          <a:lstStyle/>
          <a:p>
            <a:pPr marL="228584" lvl="0" indent="-228584" defTabSz="914332">
              <a:buClrTx/>
              <a:buSzTx/>
              <a:buFont typeface="Wingdings" pitchFamily="1" charset="2"/>
              <a:buChar char="§"/>
              <a:defRPr/>
            </a:pPr>
            <a:r>
              <a:rPr lang="en-US" altLang="en-US" sz="2800" b="1" dirty="0">
                <a:solidFill>
                  <a:srgbClr val="000000"/>
                </a:solidFill>
                <a:latin typeface="Times New Roman" panose="02020603050405020304"/>
              </a:rPr>
              <a:t>Accountability (</a:t>
            </a:r>
            <a:r>
              <a:rPr lang="en-US" altLang="en-US" b="1" dirty="0">
                <a:solidFill>
                  <a:srgbClr val="000000"/>
                </a:solidFill>
                <a:latin typeface="Times New Roman" panose="02020603050405020304"/>
              </a:rPr>
              <a:t>Task Management</a:t>
            </a:r>
            <a:r>
              <a:rPr lang="en-US" altLang="en-US" sz="2800" b="1" dirty="0">
                <a:solidFill>
                  <a:srgbClr val="000000"/>
                </a:solidFill>
                <a:latin typeface="Times New Roman" panose="02020603050405020304"/>
              </a:rPr>
              <a:t>)</a:t>
            </a:r>
          </a:p>
          <a:p>
            <a:pPr marL="0" lvl="0" indent="0" defTabSz="914332">
              <a:buClrTx/>
              <a:buSzTx/>
              <a:buNone/>
              <a:defRPr/>
            </a:pPr>
            <a:endParaRPr lang="en-US" altLang="en-US" sz="2800" b="1" dirty="0">
              <a:solidFill>
                <a:srgbClr val="000000"/>
              </a:solidFill>
              <a:latin typeface="Times New Roman" panose="02020603050405020304"/>
            </a:endParaRPr>
          </a:p>
          <a:p>
            <a:pPr marL="685750" lvl="1" indent="-228584" defTabSz="914332">
              <a:buClrTx/>
              <a:buSzTx/>
              <a:buFont typeface="Arial"/>
              <a:buChar char="•"/>
              <a:defRPr/>
            </a:pPr>
            <a:r>
              <a:rPr lang="en-US" altLang="en-US" b="1" dirty="0">
                <a:solidFill>
                  <a:srgbClr val="FF0000"/>
                </a:solidFill>
                <a:latin typeface="Aharoni" panose="02010803020104030203" pitchFamily="2" charset="-79"/>
                <a:cs typeface="Aharoni" panose="02010803020104030203" pitchFamily="2" charset="-79"/>
              </a:rPr>
              <a:t>Productivity</a:t>
            </a:r>
            <a:r>
              <a:rPr lang="en-US" altLang="en-US" dirty="0">
                <a:solidFill>
                  <a:srgbClr val="000000"/>
                </a:solidFill>
                <a:latin typeface="Times New Roman" panose="02020603050405020304"/>
              </a:rPr>
              <a:t> – Completes required volume of work by deadline and stays productive</a:t>
            </a:r>
          </a:p>
          <a:p>
            <a:pPr marL="685750" lvl="1" indent="-228584" defTabSz="914332">
              <a:buClrTx/>
              <a:buSzTx/>
              <a:buFont typeface="Arial"/>
              <a:buChar char="•"/>
              <a:defRPr/>
            </a:pPr>
            <a:endParaRPr lang="en-US" altLang="en-US" dirty="0">
              <a:solidFill>
                <a:srgbClr val="000000"/>
              </a:solidFill>
              <a:latin typeface="Times New Roman" panose="02020603050405020304"/>
            </a:endParaRPr>
          </a:p>
          <a:p>
            <a:pPr marL="685750" lvl="1" indent="-228584" defTabSz="914332">
              <a:buClrTx/>
              <a:buSzTx/>
              <a:buFont typeface="Arial"/>
              <a:buChar char="•"/>
              <a:defRPr/>
            </a:pPr>
            <a:r>
              <a:rPr lang="en-US" altLang="en-US" b="1" dirty="0">
                <a:solidFill>
                  <a:srgbClr val="70AD47">
                    <a:lumMod val="75000"/>
                  </a:srgbClr>
                </a:solidFill>
                <a:latin typeface="Times New Roman" panose="02020603050405020304"/>
              </a:rPr>
              <a:t>Autonomy</a:t>
            </a:r>
            <a:r>
              <a:rPr lang="en-US" altLang="en-US" dirty="0">
                <a:solidFill>
                  <a:srgbClr val="000000"/>
                </a:solidFill>
                <a:latin typeface="Times New Roman" panose="02020603050405020304"/>
              </a:rPr>
              <a:t> – Generally completes work with few reminders and/or infrequent oversight</a:t>
            </a:r>
          </a:p>
          <a:p>
            <a:pPr marL="685750" lvl="1" indent="-228584" defTabSz="914332">
              <a:buClrTx/>
              <a:buSzTx/>
              <a:buFont typeface="Arial"/>
              <a:buChar char="•"/>
              <a:defRPr/>
            </a:pPr>
            <a:endParaRPr lang="en-US" altLang="en-US" dirty="0">
              <a:solidFill>
                <a:srgbClr val="000000"/>
              </a:solidFill>
              <a:latin typeface="Times New Roman" panose="02020603050405020304"/>
            </a:endParaRPr>
          </a:p>
          <a:p>
            <a:pPr marL="685750" lvl="1" indent="-228584" defTabSz="914332">
              <a:buClrTx/>
              <a:buSzTx/>
              <a:buFont typeface="Arial"/>
              <a:buChar char="•"/>
              <a:defRPr/>
            </a:pPr>
            <a:r>
              <a:rPr lang="en-US" altLang="en-US" b="1" dirty="0">
                <a:solidFill>
                  <a:srgbClr val="004684">
                    <a:lumMod val="60000"/>
                    <a:lumOff val="40000"/>
                  </a:srgbClr>
                </a:solidFill>
                <a:latin typeface="Times New Roman" panose="02020603050405020304"/>
              </a:rPr>
              <a:t>Prioritizing</a:t>
            </a:r>
            <a:r>
              <a:rPr lang="en-US" altLang="en-US" dirty="0">
                <a:solidFill>
                  <a:srgbClr val="000000"/>
                </a:solidFill>
                <a:latin typeface="Times New Roman" panose="02020603050405020304"/>
              </a:rPr>
              <a:t> – Takes appropriate measures to plan and organize work, prioritize tasks and set realistic goals</a:t>
            </a:r>
          </a:p>
          <a:p>
            <a:pPr marL="685750" lvl="1" indent="-228584" defTabSz="914332">
              <a:buClrTx/>
              <a:buSzTx/>
              <a:buFont typeface="Arial"/>
              <a:buChar char="•"/>
              <a:defRPr/>
            </a:pPr>
            <a:endParaRPr lang="en-US" altLang="en-US" dirty="0">
              <a:solidFill>
                <a:srgbClr val="000000"/>
              </a:solidFill>
              <a:latin typeface="Times New Roman" panose="02020603050405020304"/>
            </a:endParaRPr>
          </a:p>
          <a:p>
            <a:pPr marL="685750" lvl="1" indent="-228584" defTabSz="914332">
              <a:buClrTx/>
              <a:buSzTx/>
              <a:buFont typeface="Arial"/>
              <a:buChar char="•"/>
              <a:defRPr/>
            </a:pPr>
            <a:r>
              <a:rPr lang="en-US" altLang="en-US" b="1" dirty="0">
                <a:solidFill>
                  <a:srgbClr val="FDB931">
                    <a:lumMod val="50000"/>
                  </a:srgbClr>
                </a:solidFill>
                <a:latin typeface="Times New Roman" panose="02020603050405020304"/>
              </a:rPr>
              <a:t>Coordination</a:t>
            </a:r>
            <a:r>
              <a:rPr lang="en-US" altLang="en-US" dirty="0">
                <a:solidFill>
                  <a:srgbClr val="000000"/>
                </a:solidFill>
                <a:latin typeface="Times New Roman" panose="02020603050405020304"/>
              </a:rPr>
              <a:t> – Seeks needed information to complete work and is timely in communicating status with relevant </a:t>
            </a:r>
            <a:r>
              <a:rPr lang="en-US" altLang="en-US" dirty="0" smtClean="0">
                <a:solidFill>
                  <a:srgbClr val="000000"/>
                </a:solidFill>
                <a:latin typeface="Times New Roman" panose="02020603050405020304"/>
              </a:rPr>
              <a:t>parties</a:t>
            </a:r>
            <a:endParaRPr lang="en-US" altLang="en-US" dirty="0">
              <a:solidFill>
                <a:srgbClr val="000000"/>
              </a:solidFill>
              <a:latin typeface="Times New Roman" panose="02020603050405020304"/>
            </a:endParaRPr>
          </a:p>
        </p:txBody>
      </p:sp>
      <p:sp>
        <p:nvSpPr>
          <p:cNvPr id="3" name="Title 2"/>
          <p:cNvSpPr>
            <a:spLocks noGrp="1"/>
          </p:cNvSpPr>
          <p:nvPr>
            <p:ph type="title"/>
          </p:nvPr>
        </p:nvSpPr>
        <p:spPr/>
        <p:txBody>
          <a:bodyPr/>
          <a:lstStyle/>
          <a:p>
            <a:r>
              <a:rPr lang="en-US" sz="3600" dirty="0">
                <a:solidFill>
                  <a:srgbClr val="004684"/>
                </a:solidFill>
                <a:latin typeface="Times New Roman" panose="02020603050405020304" pitchFamily="18" charset="0"/>
                <a:cs typeface="Times New Roman" panose="02020603050405020304" pitchFamily="18" charset="0"/>
              </a:rPr>
              <a:t>Institutional Goals</a:t>
            </a:r>
            <a:endParaRPr lang="en-US" dirty="0"/>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Policy</a:t>
            </a:r>
          </a:p>
          <a:p>
            <a:endParaRPr lang="en-US" dirty="0"/>
          </a:p>
        </p:txBody>
      </p:sp>
      <p:sp>
        <p:nvSpPr>
          <p:cNvPr id="6" name="Slide Number Placeholder 5"/>
          <p:cNvSpPr>
            <a:spLocks noGrp="1"/>
          </p:cNvSpPr>
          <p:nvPr>
            <p:ph type="sldNum" sz="quarter" idx="4"/>
          </p:nvPr>
        </p:nvSpPr>
        <p:spPr/>
        <p:txBody>
          <a:bodyPr/>
          <a:lstStyle/>
          <a:p>
            <a:fld id="{2DA5447E-0822-1949-A150-34FFF811F168}" type="slidenum">
              <a:rPr lang="en-US" smtClean="0"/>
              <a:pPr/>
              <a:t>11</a:t>
            </a:fld>
            <a:endParaRPr lang="en-US" dirty="0"/>
          </a:p>
        </p:txBody>
      </p:sp>
    </p:spTree>
    <p:extLst>
      <p:ext uri="{BB962C8B-B14F-4D97-AF65-F5344CB8AC3E}">
        <p14:creationId xmlns:p14="http://schemas.microsoft.com/office/powerpoint/2010/main" val="3589357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2243847"/>
            <a:ext cx="10287000" cy="3509253"/>
          </a:xfrm>
        </p:spPr>
        <p:txBody>
          <a:bodyPr/>
          <a:lstStyle/>
          <a:p>
            <a:pPr marL="0" lvl="0" indent="0" defTabSz="914354">
              <a:lnSpc>
                <a:spcPct val="100000"/>
              </a:lnSpc>
              <a:spcBef>
                <a:spcPts val="0"/>
              </a:spcBef>
              <a:buClrTx/>
              <a:buSzTx/>
              <a:buFont typeface="Wingdings" pitchFamily="1" charset="2"/>
              <a:buChar char="§"/>
              <a:defRPr/>
            </a:pPr>
            <a:r>
              <a:rPr lang="en-US" altLang="en-US" sz="2800" b="1" dirty="0">
                <a:solidFill>
                  <a:srgbClr val="000000"/>
                </a:solidFill>
                <a:latin typeface="Times New Roman" panose="02020603050405020304"/>
              </a:rPr>
              <a:t>Customer-Oriented</a:t>
            </a:r>
            <a:r>
              <a:rPr lang="en-US" altLang="en-US" sz="1800" b="1" dirty="0">
                <a:solidFill>
                  <a:srgbClr val="000000"/>
                </a:solidFill>
                <a:latin typeface="Times New Roman" panose="02020603050405020304"/>
              </a:rPr>
              <a:t> </a:t>
            </a:r>
            <a:r>
              <a:rPr lang="en-US" altLang="en-US" b="1" dirty="0">
                <a:solidFill>
                  <a:srgbClr val="000000"/>
                </a:solidFill>
                <a:latin typeface="Times New Roman" panose="02020603050405020304"/>
              </a:rPr>
              <a:t>(Customer Oriented/Communication)</a:t>
            </a:r>
          </a:p>
          <a:p>
            <a:pPr marL="0" lvl="0" indent="0" defTabSz="914354">
              <a:lnSpc>
                <a:spcPct val="100000"/>
              </a:lnSpc>
              <a:spcBef>
                <a:spcPts val="0"/>
              </a:spcBef>
              <a:buClrTx/>
              <a:buSzTx/>
              <a:buFont typeface="Wingdings" pitchFamily="1" charset="2"/>
              <a:buChar char="§"/>
              <a:defRPr/>
            </a:pPr>
            <a:endParaRPr lang="en-US" altLang="en-US" b="1" dirty="0">
              <a:solidFill>
                <a:srgbClr val="000000"/>
              </a:solidFill>
              <a:latin typeface="Times New Roman" panose="02020603050405020304"/>
            </a:endParaRPr>
          </a:p>
          <a:p>
            <a:pPr marL="800078" lvl="1" indent="-342900" defTabSz="914354">
              <a:lnSpc>
                <a:spcPct val="100000"/>
              </a:lnSpc>
              <a:spcBef>
                <a:spcPts val="0"/>
              </a:spcBef>
              <a:buClrTx/>
              <a:buSzTx/>
              <a:buFont typeface="Arial" panose="020B0604020202020204" pitchFamily="34" charset="0"/>
              <a:buChar char="•"/>
              <a:defRPr/>
            </a:pPr>
            <a:r>
              <a:rPr lang="en-US" altLang="en-US" b="1" dirty="0">
                <a:solidFill>
                  <a:srgbClr val="FF0000"/>
                </a:solidFill>
                <a:latin typeface="Aharoni" panose="02010803020104030203" pitchFamily="2" charset="-79"/>
                <a:cs typeface="Aharoni" panose="02010803020104030203" pitchFamily="2" charset="-79"/>
              </a:rPr>
              <a:t>Clarity </a:t>
            </a:r>
            <a:r>
              <a:rPr lang="en-US" altLang="en-US" dirty="0">
                <a:solidFill>
                  <a:srgbClr val="000000"/>
                </a:solidFill>
                <a:latin typeface="Times New Roman" panose="02020603050405020304"/>
              </a:rPr>
              <a:t>– Listens to determine the most effective way to address customer needs and concerns</a:t>
            </a:r>
          </a:p>
          <a:p>
            <a:pPr marL="800078" lvl="1" indent="-342900" defTabSz="914354">
              <a:lnSpc>
                <a:spcPct val="100000"/>
              </a:lnSpc>
              <a:spcBef>
                <a:spcPts val="0"/>
              </a:spcBef>
              <a:buClrTx/>
              <a:buSzTx/>
              <a:buFont typeface="Arial" panose="020B0604020202020204" pitchFamily="34" charset="0"/>
              <a:buChar char="•"/>
              <a:defRPr/>
            </a:pPr>
            <a:endParaRPr lang="en-US" altLang="en-US" dirty="0">
              <a:solidFill>
                <a:srgbClr val="000000"/>
              </a:solidFill>
              <a:latin typeface="Times New Roman" panose="02020603050405020304"/>
            </a:endParaRPr>
          </a:p>
          <a:p>
            <a:pPr marL="800078" lvl="1" indent="-342900" defTabSz="914354">
              <a:lnSpc>
                <a:spcPct val="100000"/>
              </a:lnSpc>
              <a:spcBef>
                <a:spcPts val="0"/>
              </a:spcBef>
              <a:buClrTx/>
              <a:buSzTx/>
              <a:buFont typeface="Arial" panose="020B0604020202020204" pitchFamily="34" charset="0"/>
              <a:buChar char="•"/>
              <a:defRPr/>
            </a:pPr>
            <a:r>
              <a:rPr lang="en-US" altLang="en-US" b="1" dirty="0">
                <a:solidFill>
                  <a:srgbClr val="70AD47">
                    <a:lumMod val="75000"/>
                  </a:srgbClr>
                </a:solidFill>
                <a:latin typeface="Aharoni" panose="02010803020104030203" pitchFamily="2" charset="-79"/>
                <a:cs typeface="Aharoni" panose="02010803020104030203" pitchFamily="2" charset="-79"/>
              </a:rPr>
              <a:t>Awareness</a:t>
            </a:r>
            <a:r>
              <a:rPr lang="en-US" altLang="en-US" dirty="0">
                <a:solidFill>
                  <a:srgbClr val="000000"/>
                </a:solidFill>
                <a:latin typeface="Times New Roman" panose="02020603050405020304"/>
              </a:rPr>
              <a:t> – Shows solid understanding of customer needs and seeks customer input</a:t>
            </a:r>
          </a:p>
          <a:p>
            <a:pPr marL="800078" lvl="1" indent="-342900" defTabSz="914354">
              <a:lnSpc>
                <a:spcPct val="100000"/>
              </a:lnSpc>
              <a:spcBef>
                <a:spcPts val="0"/>
              </a:spcBef>
              <a:buClrTx/>
              <a:buSzTx/>
              <a:buFont typeface="Arial" panose="020B0604020202020204" pitchFamily="34" charset="0"/>
              <a:buChar char="•"/>
              <a:defRPr/>
            </a:pPr>
            <a:endParaRPr lang="en-US" altLang="en-US" dirty="0">
              <a:solidFill>
                <a:srgbClr val="000000"/>
              </a:solidFill>
              <a:latin typeface="Times New Roman" panose="02020603050405020304"/>
            </a:endParaRPr>
          </a:p>
          <a:p>
            <a:pPr marL="800078" lvl="1" indent="-342900" defTabSz="914354">
              <a:lnSpc>
                <a:spcPct val="100000"/>
              </a:lnSpc>
              <a:spcBef>
                <a:spcPts val="0"/>
              </a:spcBef>
              <a:buClrTx/>
              <a:buSzTx/>
              <a:buFont typeface="Arial" panose="020B0604020202020204" pitchFamily="34" charset="0"/>
              <a:buChar char="•"/>
              <a:defRPr/>
            </a:pPr>
            <a:r>
              <a:rPr lang="en-US" altLang="en-US" b="1" dirty="0">
                <a:solidFill>
                  <a:srgbClr val="004684">
                    <a:lumMod val="60000"/>
                    <a:lumOff val="40000"/>
                  </a:srgbClr>
                </a:solidFill>
                <a:latin typeface="Aharoni" panose="02010803020104030203" pitchFamily="2" charset="-79"/>
                <a:cs typeface="Aharoni" panose="02010803020104030203" pitchFamily="2" charset="-79"/>
              </a:rPr>
              <a:t>Attentiveness</a:t>
            </a:r>
            <a:r>
              <a:rPr lang="en-US" altLang="en-US" dirty="0">
                <a:solidFill>
                  <a:srgbClr val="000000"/>
                </a:solidFill>
                <a:latin typeface="Times New Roman" panose="02020603050405020304"/>
              </a:rPr>
              <a:t> – Follows through on commitments, despite obstacles</a:t>
            </a:r>
          </a:p>
          <a:p>
            <a:pPr marL="800078" lvl="1" indent="-342900" defTabSz="914354">
              <a:lnSpc>
                <a:spcPct val="100000"/>
              </a:lnSpc>
              <a:spcBef>
                <a:spcPts val="0"/>
              </a:spcBef>
              <a:buClrTx/>
              <a:buSzTx/>
              <a:buFont typeface="Arial" panose="020B0604020202020204" pitchFamily="34" charset="0"/>
              <a:buChar char="•"/>
              <a:defRPr/>
            </a:pPr>
            <a:endParaRPr lang="en-US" altLang="en-US" dirty="0">
              <a:solidFill>
                <a:srgbClr val="000000"/>
              </a:solidFill>
              <a:latin typeface="Times New Roman" panose="02020603050405020304"/>
            </a:endParaRPr>
          </a:p>
          <a:p>
            <a:pPr marL="800078" lvl="1" indent="-342900" defTabSz="914354">
              <a:lnSpc>
                <a:spcPct val="100000"/>
              </a:lnSpc>
              <a:spcBef>
                <a:spcPts val="0"/>
              </a:spcBef>
              <a:buClrTx/>
              <a:buSzTx/>
              <a:buFont typeface="Arial" panose="020B0604020202020204" pitchFamily="34" charset="0"/>
              <a:buChar char="•"/>
              <a:defRPr/>
            </a:pPr>
            <a:r>
              <a:rPr lang="en-US" altLang="en-US" b="1" dirty="0">
                <a:solidFill>
                  <a:srgbClr val="996600"/>
                </a:solidFill>
                <a:latin typeface="Aharoni" panose="02010803020104030203" pitchFamily="2" charset="-79"/>
                <a:cs typeface="Aharoni" panose="02010803020104030203" pitchFamily="2" charset="-79"/>
              </a:rPr>
              <a:t>Diplomacy</a:t>
            </a:r>
            <a:r>
              <a:rPr lang="en-US" altLang="en-US" dirty="0">
                <a:solidFill>
                  <a:srgbClr val="000000"/>
                </a:solidFill>
                <a:latin typeface="Times New Roman" panose="02020603050405020304"/>
              </a:rPr>
              <a:t> – Maintains professional and respectful tone during difficult situations</a:t>
            </a:r>
          </a:p>
          <a:p>
            <a:endParaRPr lang="en-US" dirty="0"/>
          </a:p>
        </p:txBody>
      </p:sp>
      <p:sp>
        <p:nvSpPr>
          <p:cNvPr id="3" name="Title 2"/>
          <p:cNvSpPr>
            <a:spLocks noGrp="1"/>
          </p:cNvSpPr>
          <p:nvPr>
            <p:ph type="title"/>
          </p:nvPr>
        </p:nvSpPr>
        <p:spPr/>
        <p:txBody>
          <a:bodyPr/>
          <a:lstStyle/>
          <a:p>
            <a:r>
              <a:rPr lang="en-US" sz="3600" dirty="0">
                <a:solidFill>
                  <a:srgbClr val="004684"/>
                </a:solidFill>
                <a:latin typeface="Times New Roman" panose="02020603050405020304" pitchFamily="18" charset="0"/>
                <a:cs typeface="Times New Roman" panose="02020603050405020304" pitchFamily="18" charset="0"/>
              </a:rPr>
              <a:t>Institutional Goals</a:t>
            </a:r>
            <a:endParaRPr lang="en-US" dirty="0"/>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Policy</a:t>
            </a:r>
          </a:p>
          <a:p>
            <a:endParaRPr lang="en-US" dirty="0"/>
          </a:p>
        </p:txBody>
      </p:sp>
      <p:sp>
        <p:nvSpPr>
          <p:cNvPr id="6" name="Slide Number Placeholder 5"/>
          <p:cNvSpPr>
            <a:spLocks noGrp="1"/>
          </p:cNvSpPr>
          <p:nvPr>
            <p:ph type="sldNum" sz="quarter" idx="4"/>
          </p:nvPr>
        </p:nvSpPr>
        <p:spPr/>
        <p:txBody>
          <a:bodyPr/>
          <a:lstStyle/>
          <a:p>
            <a:fld id="{2DA5447E-0822-1949-A150-34FFF811F168}" type="slidenum">
              <a:rPr lang="en-US" smtClean="0"/>
              <a:pPr/>
              <a:t>12</a:t>
            </a:fld>
            <a:endParaRPr lang="en-US" dirty="0"/>
          </a:p>
        </p:txBody>
      </p:sp>
    </p:spTree>
    <p:extLst>
      <p:ext uri="{BB962C8B-B14F-4D97-AF65-F5344CB8AC3E}">
        <p14:creationId xmlns:p14="http://schemas.microsoft.com/office/powerpoint/2010/main" val="1383643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2224391"/>
            <a:ext cx="10287000" cy="3528709"/>
          </a:xfrm>
        </p:spPr>
        <p:txBody>
          <a:bodyPr/>
          <a:lstStyle/>
          <a:p>
            <a:pPr marL="0" lvl="0" indent="0" defTabSz="914354">
              <a:lnSpc>
                <a:spcPct val="100000"/>
              </a:lnSpc>
              <a:spcBef>
                <a:spcPts val="0"/>
              </a:spcBef>
              <a:buClrTx/>
              <a:buSzTx/>
              <a:buFont typeface="Wingdings" pitchFamily="1" charset="2"/>
              <a:buChar char="§"/>
              <a:defRPr/>
            </a:pPr>
            <a:r>
              <a:rPr lang="en-US" altLang="en-US" b="1" dirty="0">
                <a:solidFill>
                  <a:srgbClr val="000000"/>
                </a:solidFill>
                <a:latin typeface="Times New Roman" panose="02020603050405020304"/>
              </a:rPr>
              <a:t>Team-Oriented</a:t>
            </a:r>
            <a:r>
              <a:rPr lang="en-US" altLang="en-US" sz="1800" b="1" dirty="0">
                <a:solidFill>
                  <a:srgbClr val="000000"/>
                </a:solidFill>
                <a:latin typeface="Times New Roman" panose="02020603050405020304"/>
              </a:rPr>
              <a:t> </a:t>
            </a:r>
            <a:r>
              <a:rPr lang="en-US" altLang="en-US" b="1" dirty="0">
                <a:solidFill>
                  <a:srgbClr val="000000"/>
                </a:solidFill>
                <a:latin typeface="Times New Roman" panose="02020603050405020304"/>
              </a:rPr>
              <a:t>(Team Work and Collegiality/Work Schedule &amp; Attendance)  </a:t>
            </a:r>
          </a:p>
          <a:p>
            <a:pPr marL="0" lvl="0" indent="0" defTabSz="914354">
              <a:lnSpc>
                <a:spcPct val="100000"/>
              </a:lnSpc>
              <a:spcBef>
                <a:spcPts val="0"/>
              </a:spcBef>
              <a:buClrTx/>
              <a:buSzTx/>
              <a:buFont typeface="Wingdings" pitchFamily="1" charset="2"/>
              <a:buChar char="§"/>
              <a:defRPr/>
            </a:pPr>
            <a:endParaRPr lang="en-US" altLang="en-US" b="1" dirty="0">
              <a:solidFill>
                <a:srgbClr val="000000"/>
              </a:solidFill>
              <a:latin typeface="Times New Roman" panose="02020603050405020304"/>
            </a:endParaRPr>
          </a:p>
          <a:p>
            <a:pPr marL="800078" lvl="1" indent="-342900" defTabSz="914354">
              <a:lnSpc>
                <a:spcPct val="100000"/>
              </a:lnSpc>
              <a:spcBef>
                <a:spcPts val="0"/>
              </a:spcBef>
              <a:buClrTx/>
              <a:buSzTx/>
              <a:buFont typeface="Arial" panose="020B0604020202020204" pitchFamily="34" charset="0"/>
              <a:buChar char="•"/>
              <a:defRPr/>
            </a:pPr>
            <a:r>
              <a:rPr lang="en-US" altLang="en-US" b="1" dirty="0">
                <a:solidFill>
                  <a:srgbClr val="FF0000"/>
                </a:solidFill>
                <a:latin typeface="Times New Roman" panose="02020603050405020304"/>
              </a:rPr>
              <a:t>Collegiality</a:t>
            </a:r>
            <a:r>
              <a:rPr lang="en-US" altLang="en-US" dirty="0">
                <a:solidFill>
                  <a:srgbClr val="000000"/>
                </a:solidFill>
                <a:latin typeface="Times New Roman" panose="02020603050405020304"/>
              </a:rPr>
              <a:t> – Communicates and engages directly, clearly, and tactfully with colleagues</a:t>
            </a:r>
          </a:p>
          <a:p>
            <a:pPr marL="800078" lvl="1" indent="-342900" defTabSz="914354">
              <a:lnSpc>
                <a:spcPct val="100000"/>
              </a:lnSpc>
              <a:spcBef>
                <a:spcPts val="0"/>
              </a:spcBef>
              <a:buClrTx/>
              <a:buSzTx/>
              <a:buFont typeface="Arial" panose="020B0604020202020204" pitchFamily="34" charset="0"/>
              <a:buChar char="•"/>
              <a:defRPr/>
            </a:pPr>
            <a:endParaRPr lang="en-US" altLang="en-US" dirty="0">
              <a:solidFill>
                <a:srgbClr val="000000"/>
              </a:solidFill>
              <a:latin typeface="Times New Roman" panose="02020603050405020304"/>
            </a:endParaRPr>
          </a:p>
          <a:p>
            <a:pPr marL="800078" lvl="1" indent="-342900" defTabSz="914354">
              <a:lnSpc>
                <a:spcPct val="100000"/>
              </a:lnSpc>
              <a:spcBef>
                <a:spcPts val="0"/>
              </a:spcBef>
              <a:buClrTx/>
              <a:buSzTx/>
              <a:buFont typeface="Arial" panose="020B0604020202020204" pitchFamily="34" charset="0"/>
              <a:buChar char="•"/>
              <a:defRPr/>
            </a:pPr>
            <a:r>
              <a:rPr lang="en-US" altLang="en-US" b="1" dirty="0">
                <a:solidFill>
                  <a:srgbClr val="70AD47">
                    <a:lumMod val="75000"/>
                  </a:srgbClr>
                </a:solidFill>
                <a:latin typeface="Aharoni" panose="02010803020104030203" pitchFamily="2" charset="-79"/>
                <a:cs typeface="Aharoni" panose="02010803020104030203" pitchFamily="2" charset="-79"/>
              </a:rPr>
              <a:t>Collaboration</a:t>
            </a:r>
            <a:r>
              <a:rPr lang="en-US" altLang="en-US" dirty="0">
                <a:solidFill>
                  <a:srgbClr val="000000"/>
                </a:solidFill>
                <a:latin typeface="Times New Roman" panose="02020603050405020304"/>
              </a:rPr>
              <a:t> – Provides feedback and healthy dialogue on performance and operational issues</a:t>
            </a:r>
          </a:p>
          <a:p>
            <a:pPr marL="800078" lvl="1" indent="-342900" defTabSz="914354">
              <a:lnSpc>
                <a:spcPct val="100000"/>
              </a:lnSpc>
              <a:spcBef>
                <a:spcPts val="0"/>
              </a:spcBef>
              <a:buClrTx/>
              <a:buSzTx/>
              <a:buFont typeface="Arial" panose="020B0604020202020204" pitchFamily="34" charset="0"/>
              <a:buChar char="•"/>
              <a:defRPr/>
            </a:pPr>
            <a:endParaRPr lang="en-US" altLang="en-US" dirty="0">
              <a:solidFill>
                <a:srgbClr val="000000"/>
              </a:solidFill>
              <a:latin typeface="Times New Roman" panose="02020603050405020304"/>
            </a:endParaRPr>
          </a:p>
          <a:p>
            <a:pPr marL="800078" lvl="1" indent="-342900" defTabSz="914354">
              <a:lnSpc>
                <a:spcPct val="100000"/>
              </a:lnSpc>
              <a:spcBef>
                <a:spcPts val="0"/>
              </a:spcBef>
              <a:buClrTx/>
              <a:buSzTx/>
              <a:buFont typeface="Arial" panose="020B0604020202020204" pitchFamily="34" charset="0"/>
              <a:buChar char="•"/>
              <a:defRPr/>
            </a:pPr>
            <a:r>
              <a:rPr lang="en-US" altLang="en-US" dirty="0">
                <a:solidFill>
                  <a:srgbClr val="00B0F0"/>
                </a:solidFill>
                <a:latin typeface="Aharoni" panose="02010803020104030203" pitchFamily="2" charset="-79"/>
                <a:cs typeface="Aharoni" panose="02010803020104030203" pitchFamily="2" charset="-79"/>
              </a:rPr>
              <a:t>Contribution</a:t>
            </a:r>
            <a:r>
              <a:rPr lang="en-US" altLang="en-US" dirty="0">
                <a:solidFill>
                  <a:srgbClr val="000000"/>
                </a:solidFill>
                <a:latin typeface="Times New Roman" panose="02020603050405020304"/>
              </a:rPr>
              <a:t> – Makes decisions with others in mind, willingly performs additional duties as required by management to meet business needs</a:t>
            </a:r>
          </a:p>
          <a:p>
            <a:pPr marL="800078" lvl="1" indent="-342900" defTabSz="914354">
              <a:lnSpc>
                <a:spcPct val="100000"/>
              </a:lnSpc>
              <a:spcBef>
                <a:spcPts val="0"/>
              </a:spcBef>
              <a:buClrTx/>
              <a:buSzTx/>
              <a:buFont typeface="Arial" panose="020B0604020202020204" pitchFamily="34" charset="0"/>
              <a:buChar char="•"/>
              <a:defRPr/>
            </a:pPr>
            <a:endParaRPr lang="en-US" altLang="en-US" dirty="0">
              <a:solidFill>
                <a:srgbClr val="000000"/>
              </a:solidFill>
              <a:latin typeface="Times New Roman" panose="02020603050405020304"/>
            </a:endParaRPr>
          </a:p>
          <a:p>
            <a:pPr marL="800078" lvl="1" indent="-342900" defTabSz="914354">
              <a:lnSpc>
                <a:spcPct val="100000"/>
              </a:lnSpc>
              <a:spcBef>
                <a:spcPts val="0"/>
              </a:spcBef>
              <a:buClrTx/>
              <a:buSzTx/>
              <a:buFont typeface="Arial" panose="020B0604020202020204" pitchFamily="34" charset="0"/>
              <a:buChar char="•"/>
              <a:defRPr/>
            </a:pPr>
            <a:r>
              <a:rPr lang="en-US" altLang="en-US" b="1" dirty="0">
                <a:solidFill>
                  <a:srgbClr val="996600"/>
                </a:solidFill>
                <a:latin typeface="Aharoni" panose="02010803020104030203" pitchFamily="2" charset="-79"/>
                <a:cs typeface="Aharoni" panose="02010803020104030203" pitchFamily="2" charset="-79"/>
              </a:rPr>
              <a:t>Attendance</a:t>
            </a:r>
            <a:r>
              <a:rPr lang="en-US" altLang="en-US" dirty="0">
                <a:solidFill>
                  <a:srgbClr val="000000"/>
                </a:solidFill>
                <a:latin typeface="Times New Roman" panose="02020603050405020304"/>
              </a:rPr>
              <a:t> – Absences are infrequent and don’t place an undue burden on department</a:t>
            </a:r>
          </a:p>
          <a:p>
            <a:endParaRPr lang="en-US" dirty="0"/>
          </a:p>
        </p:txBody>
      </p:sp>
      <p:sp>
        <p:nvSpPr>
          <p:cNvPr id="3" name="Title 2"/>
          <p:cNvSpPr>
            <a:spLocks noGrp="1"/>
          </p:cNvSpPr>
          <p:nvPr>
            <p:ph type="title"/>
          </p:nvPr>
        </p:nvSpPr>
        <p:spPr/>
        <p:txBody>
          <a:bodyPr/>
          <a:lstStyle/>
          <a:p>
            <a:r>
              <a:rPr lang="en-US" sz="3600" dirty="0">
                <a:solidFill>
                  <a:srgbClr val="004684"/>
                </a:solidFill>
                <a:latin typeface="Times New Roman" panose="02020603050405020304" pitchFamily="18" charset="0"/>
                <a:cs typeface="Times New Roman" panose="02020603050405020304" pitchFamily="18" charset="0"/>
              </a:rPr>
              <a:t>Institutional Goals</a:t>
            </a:r>
            <a:endParaRPr lang="en-US" dirty="0"/>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Policy</a:t>
            </a:r>
          </a:p>
          <a:p>
            <a:endParaRPr lang="en-US" dirty="0"/>
          </a:p>
        </p:txBody>
      </p:sp>
      <p:sp>
        <p:nvSpPr>
          <p:cNvPr id="6" name="Slide Number Placeholder 5"/>
          <p:cNvSpPr>
            <a:spLocks noGrp="1"/>
          </p:cNvSpPr>
          <p:nvPr>
            <p:ph type="sldNum" sz="quarter" idx="4"/>
          </p:nvPr>
        </p:nvSpPr>
        <p:spPr/>
        <p:txBody>
          <a:bodyPr/>
          <a:lstStyle/>
          <a:p>
            <a:fld id="{2DA5447E-0822-1949-A150-34FFF811F168}" type="slidenum">
              <a:rPr lang="en-US" smtClean="0"/>
              <a:pPr/>
              <a:t>13</a:t>
            </a:fld>
            <a:endParaRPr lang="en-US" dirty="0"/>
          </a:p>
        </p:txBody>
      </p:sp>
    </p:spTree>
    <p:extLst>
      <p:ext uri="{BB962C8B-B14F-4D97-AF65-F5344CB8AC3E}">
        <p14:creationId xmlns:p14="http://schemas.microsoft.com/office/powerpoint/2010/main" val="430012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2263302"/>
            <a:ext cx="10287000" cy="3489798"/>
          </a:xfrm>
        </p:spPr>
        <p:txBody>
          <a:bodyPr/>
          <a:lstStyle/>
          <a:p>
            <a:pPr marL="0" lvl="0" indent="0" defTabSz="914354">
              <a:lnSpc>
                <a:spcPct val="100000"/>
              </a:lnSpc>
              <a:spcBef>
                <a:spcPts val="0"/>
              </a:spcBef>
              <a:buClrTx/>
              <a:buSzTx/>
              <a:buNone/>
            </a:pPr>
            <a:r>
              <a:rPr lang="en-US" altLang="en-US" b="1" dirty="0">
                <a:solidFill>
                  <a:srgbClr val="000000"/>
                </a:solidFill>
                <a:latin typeface="Times New Roman" panose="02020603050405020304"/>
              </a:rPr>
              <a:t>Compliance &amp; Integrity (Policy &amp; Safety Compliance)</a:t>
            </a:r>
          </a:p>
          <a:p>
            <a:pPr marL="0" lvl="0" indent="0" defTabSz="914354">
              <a:lnSpc>
                <a:spcPct val="100000"/>
              </a:lnSpc>
              <a:spcBef>
                <a:spcPts val="0"/>
              </a:spcBef>
              <a:buClrTx/>
              <a:buSzTx/>
              <a:buNone/>
            </a:pPr>
            <a:endParaRPr lang="en-US" altLang="en-US" b="1" dirty="0">
              <a:solidFill>
                <a:srgbClr val="000000"/>
              </a:solidFill>
              <a:latin typeface="Times New Roman" panose="02020603050405020304"/>
            </a:endParaRPr>
          </a:p>
          <a:p>
            <a:pPr marL="800078" lvl="1" indent="-342900" defTabSz="914354">
              <a:lnSpc>
                <a:spcPct val="100000"/>
              </a:lnSpc>
              <a:spcBef>
                <a:spcPts val="0"/>
              </a:spcBef>
              <a:buClrTx/>
              <a:buSzTx/>
              <a:buFont typeface="Arial" panose="020B0604020202020204" pitchFamily="34" charset="0"/>
              <a:buChar char="•"/>
            </a:pPr>
            <a:r>
              <a:rPr lang="en-US" altLang="en-US" b="1" dirty="0">
                <a:solidFill>
                  <a:srgbClr val="FF0000"/>
                </a:solidFill>
                <a:latin typeface="Aharoni" panose="02010803020104030203" pitchFamily="2" charset="-79"/>
                <a:cs typeface="Aharoni" panose="02010803020104030203" pitchFamily="2" charset="-79"/>
              </a:rPr>
              <a:t>Policy</a:t>
            </a:r>
            <a:r>
              <a:rPr lang="en-US" altLang="en-US" dirty="0">
                <a:solidFill>
                  <a:srgbClr val="000000"/>
                </a:solidFill>
                <a:latin typeface="Times New Roman" panose="02020603050405020304"/>
              </a:rPr>
              <a:t> – Complies with personnel and equal opportunity policies, including prohibitions on harassment, discrimination, and workplace violence, and all other policies</a:t>
            </a:r>
          </a:p>
          <a:p>
            <a:pPr marL="800078" lvl="1" indent="-342900" defTabSz="914354">
              <a:lnSpc>
                <a:spcPct val="100000"/>
              </a:lnSpc>
              <a:spcBef>
                <a:spcPts val="0"/>
              </a:spcBef>
              <a:buClrTx/>
              <a:buSzTx/>
              <a:buFont typeface="Arial" panose="020B0604020202020204" pitchFamily="34" charset="0"/>
              <a:buChar char="•"/>
            </a:pPr>
            <a:endParaRPr lang="en-US" altLang="en-US" dirty="0">
              <a:solidFill>
                <a:srgbClr val="000000"/>
              </a:solidFill>
              <a:latin typeface="Times New Roman" panose="02020603050405020304"/>
            </a:endParaRPr>
          </a:p>
          <a:p>
            <a:pPr marL="800078" lvl="1" indent="-342900" defTabSz="914354">
              <a:lnSpc>
                <a:spcPct val="100000"/>
              </a:lnSpc>
              <a:spcBef>
                <a:spcPts val="0"/>
              </a:spcBef>
              <a:buClrTx/>
              <a:buSzTx/>
              <a:buFont typeface="Arial" panose="020B0604020202020204" pitchFamily="34" charset="0"/>
              <a:buChar char="•"/>
            </a:pPr>
            <a:r>
              <a:rPr lang="en-US" altLang="en-US" b="1" dirty="0">
                <a:solidFill>
                  <a:srgbClr val="70AD47">
                    <a:lumMod val="75000"/>
                  </a:srgbClr>
                </a:solidFill>
                <a:latin typeface="Aharoni" panose="02010803020104030203" pitchFamily="2" charset="-79"/>
                <a:cs typeface="Aharoni" panose="02010803020104030203" pitchFamily="2" charset="-79"/>
              </a:rPr>
              <a:t>Safety</a:t>
            </a:r>
            <a:r>
              <a:rPr lang="en-US" altLang="en-US" dirty="0">
                <a:solidFill>
                  <a:srgbClr val="000000"/>
                </a:solidFill>
                <a:latin typeface="Times New Roman" panose="02020603050405020304"/>
              </a:rPr>
              <a:t> – Complies with all safety requirements for the position</a:t>
            </a:r>
          </a:p>
          <a:p>
            <a:pPr marL="800078" lvl="1" indent="-342900" defTabSz="914354">
              <a:lnSpc>
                <a:spcPct val="100000"/>
              </a:lnSpc>
              <a:spcBef>
                <a:spcPts val="0"/>
              </a:spcBef>
              <a:buClrTx/>
              <a:buSzTx/>
              <a:buFont typeface="Arial" panose="020B0604020202020204" pitchFamily="34" charset="0"/>
              <a:buChar char="•"/>
            </a:pPr>
            <a:endParaRPr lang="en-US" altLang="en-US" dirty="0">
              <a:solidFill>
                <a:srgbClr val="000000"/>
              </a:solidFill>
              <a:latin typeface="Times New Roman" panose="02020603050405020304"/>
            </a:endParaRPr>
          </a:p>
          <a:p>
            <a:pPr marL="800078" lvl="1" indent="-342900" defTabSz="914354">
              <a:lnSpc>
                <a:spcPct val="100000"/>
              </a:lnSpc>
              <a:spcBef>
                <a:spcPts val="0"/>
              </a:spcBef>
              <a:buClrTx/>
              <a:buSzTx/>
              <a:buFont typeface="Arial" panose="020B0604020202020204" pitchFamily="34" charset="0"/>
              <a:buChar char="•"/>
            </a:pPr>
            <a:r>
              <a:rPr lang="en-US" altLang="en-US" b="1" dirty="0">
                <a:solidFill>
                  <a:srgbClr val="004684">
                    <a:lumMod val="60000"/>
                    <a:lumOff val="40000"/>
                  </a:srgbClr>
                </a:solidFill>
                <a:latin typeface="Aharoni" panose="02010803020104030203" pitchFamily="2" charset="-79"/>
                <a:cs typeface="Aharoni" panose="02010803020104030203" pitchFamily="2" charset="-79"/>
              </a:rPr>
              <a:t>Ethics</a:t>
            </a:r>
            <a:r>
              <a:rPr lang="en-US" altLang="en-US" dirty="0">
                <a:solidFill>
                  <a:srgbClr val="000000"/>
                </a:solidFill>
                <a:latin typeface="Times New Roman" panose="02020603050405020304"/>
              </a:rPr>
              <a:t> – Chooses ethical action, even under pressure, avoids situations that are inappropriate or that present a conflict of interest</a:t>
            </a:r>
          </a:p>
          <a:p>
            <a:pPr marL="800078" lvl="1" indent="-342900" defTabSz="914354">
              <a:lnSpc>
                <a:spcPct val="100000"/>
              </a:lnSpc>
              <a:spcBef>
                <a:spcPts val="0"/>
              </a:spcBef>
              <a:buClrTx/>
              <a:buSzTx/>
              <a:buFont typeface="Arial" panose="020B0604020202020204" pitchFamily="34" charset="0"/>
              <a:buChar char="•"/>
            </a:pPr>
            <a:endParaRPr lang="en-US" altLang="en-US" dirty="0">
              <a:solidFill>
                <a:srgbClr val="000000"/>
              </a:solidFill>
              <a:latin typeface="Times New Roman" panose="02020603050405020304"/>
            </a:endParaRPr>
          </a:p>
          <a:p>
            <a:pPr marL="800078" lvl="1" indent="-342900" defTabSz="914354">
              <a:lnSpc>
                <a:spcPct val="100000"/>
              </a:lnSpc>
              <a:spcBef>
                <a:spcPts val="0"/>
              </a:spcBef>
              <a:buClrTx/>
              <a:buSzTx/>
              <a:buFont typeface="Arial" panose="020B0604020202020204" pitchFamily="34" charset="0"/>
              <a:buChar char="•"/>
            </a:pPr>
            <a:r>
              <a:rPr lang="en-US" altLang="en-US" b="1" dirty="0">
                <a:solidFill>
                  <a:srgbClr val="996600"/>
                </a:solidFill>
                <a:latin typeface="Aharoni" panose="02010803020104030203" pitchFamily="2" charset="-79"/>
                <a:cs typeface="Aharoni" panose="02010803020104030203" pitchFamily="2" charset="-79"/>
              </a:rPr>
              <a:t>Respect</a:t>
            </a:r>
            <a:r>
              <a:rPr lang="en-US" altLang="en-US" dirty="0">
                <a:solidFill>
                  <a:srgbClr val="000000"/>
                </a:solidFill>
                <a:latin typeface="Times New Roman" panose="02020603050405020304"/>
              </a:rPr>
              <a:t> – Appreciates individual and cultural differences and treats all people with dignity and respect</a:t>
            </a:r>
          </a:p>
          <a:p>
            <a:pPr marL="0" lvl="0" indent="0" defTabSz="914354">
              <a:lnSpc>
                <a:spcPct val="100000"/>
              </a:lnSpc>
              <a:spcBef>
                <a:spcPts val="0"/>
              </a:spcBef>
              <a:buClrTx/>
              <a:buSzTx/>
              <a:buFont typeface="Wingdings" pitchFamily="1" charset="2"/>
              <a:buChar char="§"/>
              <a:defRPr/>
            </a:pPr>
            <a:endParaRPr lang="en-US" dirty="0"/>
          </a:p>
        </p:txBody>
      </p:sp>
      <p:sp>
        <p:nvSpPr>
          <p:cNvPr id="3" name="Title 2"/>
          <p:cNvSpPr>
            <a:spLocks noGrp="1"/>
          </p:cNvSpPr>
          <p:nvPr>
            <p:ph type="title"/>
          </p:nvPr>
        </p:nvSpPr>
        <p:spPr/>
        <p:txBody>
          <a:bodyPr/>
          <a:lstStyle/>
          <a:p>
            <a:r>
              <a:rPr lang="en-US" sz="3600" dirty="0">
                <a:solidFill>
                  <a:srgbClr val="004684"/>
                </a:solidFill>
                <a:latin typeface="Times New Roman" panose="02020603050405020304" pitchFamily="18" charset="0"/>
                <a:cs typeface="Times New Roman" panose="02020603050405020304" pitchFamily="18" charset="0"/>
              </a:rPr>
              <a:t>Institutional Goals</a:t>
            </a:r>
            <a:endParaRPr lang="en-US" dirty="0"/>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Policy</a:t>
            </a:r>
          </a:p>
          <a:p>
            <a:endParaRPr lang="en-US" dirty="0"/>
          </a:p>
        </p:txBody>
      </p:sp>
      <p:sp>
        <p:nvSpPr>
          <p:cNvPr id="6" name="Slide Number Placeholder 5"/>
          <p:cNvSpPr>
            <a:spLocks noGrp="1"/>
          </p:cNvSpPr>
          <p:nvPr>
            <p:ph type="sldNum" sz="quarter" idx="4"/>
          </p:nvPr>
        </p:nvSpPr>
        <p:spPr/>
        <p:txBody>
          <a:bodyPr/>
          <a:lstStyle/>
          <a:p>
            <a:fld id="{2DA5447E-0822-1949-A150-34FFF811F168}" type="slidenum">
              <a:rPr lang="en-US" smtClean="0"/>
              <a:pPr/>
              <a:t>14</a:t>
            </a:fld>
            <a:endParaRPr lang="en-US" dirty="0"/>
          </a:p>
        </p:txBody>
      </p:sp>
    </p:spTree>
    <p:extLst>
      <p:ext uri="{BB962C8B-B14F-4D97-AF65-F5344CB8AC3E}">
        <p14:creationId xmlns:p14="http://schemas.microsoft.com/office/powerpoint/2010/main" val="344510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2243847"/>
            <a:ext cx="10287000" cy="3509253"/>
          </a:xfrm>
        </p:spPr>
        <p:txBody>
          <a:bodyPr/>
          <a:lstStyle/>
          <a:p>
            <a:pPr marL="0" lvl="0" indent="0" defTabSz="914354">
              <a:lnSpc>
                <a:spcPct val="100000"/>
              </a:lnSpc>
              <a:spcBef>
                <a:spcPts val="0"/>
              </a:spcBef>
              <a:buClrTx/>
              <a:buSzTx/>
              <a:buFont typeface="Wingdings" pitchFamily="1" charset="2"/>
              <a:buChar char="§"/>
              <a:defRPr/>
            </a:pPr>
            <a:r>
              <a:rPr lang="en-US" altLang="en-US" sz="1800" b="1" dirty="0">
                <a:solidFill>
                  <a:srgbClr val="000000"/>
                </a:solidFill>
                <a:latin typeface="Times New Roman" panose="02020603050405020304"/>
              </a:rPr>
              <a:t>Supervision (if applicable)</a:t>
            </a:r>
          </a:p>
          <a:p>
            <a:pPr marL="0" lvl="0" indent="0" defTabSz="914354">
              <a:lnSpc>
                <a:spcPct val="100000"/>
              </a:lnSpc>
              <a:spcBef>
                <a:spcPts val="0"/>
              </a:spcBef>
              <a:buClrTx/>
              <a:buSzTx/>
              <a:buNone/>
              <a:defRPr/>
            </a:pPr>
            <a:endParaRPr lang="en-US" altLang="en-US" sz="1800" b="1" dirty="0">
              <a:solidFill>
                <a:srgbClr val="000000"/>
              </a:solidFill>
              <a:latin typeface="Times New Roman" panose="02020603050405020304"/>
            </a:endParaRPr>
          </a:p>
          <a:p>
            <a:pPr marL="800078" lvl="1" indent="-342900" defTabSz="914354">
              <a:lnSpc>
                <a:spcPct val="100000"/>
              </a:lnSpc>
              <a:spcBef>
                <a:spcPts val="0"/>
              </a:spcBef>
              <a:buClrTx/>
              <a:buSzTx/>
              <a:buFont typeface="Arial" panose="020B0604020202020204" pitchFamily="34" charset="0"/>
              <a:buChar char="•"/>
              <a:defRPr/>
            </a:pPr>
            <a:r>
              <a:rPr lang="en-US" altLang="en-US" b="1" dirty="0">
                <a:solidFill>
                  <a:srgbClr val="FF0000"/>
                </a:solidFill>
                <a:latin typeface="Aharoni" panose="02010803020104030203" pitchFamily="2" charset="-79"/>
                <a:cs typeface="Aharoni" panose="02010803020104030203" pitchFamily="2" charset="-79"/>
              </a:rPr>
              <a:t>Oversight</a:t>
            </a:r>
            <a:r>
              <a:rPr lang="en-US" altLang="en-US" dirty="0">
                <a:solidFill>
                  <a:srgbClr val="000000"/>
                </a:solidFill>
                <a:latin typeface="Times New Roman" panose="02020603050405020304"/>
              </a:rPr>
              <a:t>- Provides adequate stewardship of assigned resources, including budget, space, equipment, and staffing</a:t>
            </a:r>
          </a:p>
          <a:p>
            <a:pPr marL="800078" lvl="1" indent="-342900" defTabSz="914354">
              <a:lnSpc>
                <a:spcPct val="100000"/>
              </a:lnSpc>
              <a:spcBef>
                <a:spcPts val="0"/>
              </a:spcBef>
              <a:buClrTx/>
              <a:buSzTx/>
              <a:buFont typeface="Arial" panose="020B0604020202020204" pitchFamily="34" charset="0"/>
              <a:buChar char="•"/>
              <a:defRPr/>
            </a:pPr>
            <a:endParaRPr lang="en-US" altLang="en-US" dirty="0">
              <a:solidFill>
                <a:srgbClr val="000000"/>
              </a:solidFill>
              <a:latin typeface="Times New Roman" panose="02020603050405020304"/>
            </a:endParaRPr>
          </a:p>
          <a:p>
            <a:pPr marL="800078" lvl="1" indent="-342900" defTabSz="914354">
              <a:lnSpc>
                <a:spcPct val="100000"/>
              </a:lnSpc>
              <a:spcBef>
                <a:spcPts val="0"/>
              </a:spcBef>
              <a:buClrTx/>
              <a:buSzTx/>
              <a:buFont typeface="Arial" panose="020B0604020202020204" pitchFamily="34" charset="0"/>
              <a:buChar char="•"/>
              <a:defRPr/>
            </a:pPr>
            <a:r>
              <a:rPr lang="en-US" altLang="en-US" b="1" dirty="0">
                <a:solidFill>
                  <a:srgbClr val="70AD47">
                    <a:lumMod val="75000"/>
                  </a:srgbClr>
                </a:solidFill>
                <a:latin typeface="Aharoni" panose="02010803020104030203" pitchFamily="2" charset="-79"/>
                <a:cs typeface="Aharoni" panose="02010803020104030203" pitchFamily="2" charset="-79"/>
              </a:rPr>
              <a:t>Goalsetting</a:t>
            </a:r>
            <a:r>
              <a:rPr lang="en-US" altLang="en-US" dirty="0">
                <a:solidFill>
                  <a:srgbClr val="000000"/>
                </a:solidFill>
                <a:latin typeface="Times New Roman" panose="02020603050405020304"/>
              </a:rPr>
              <a:t> – Provides clear objectives that foster work unit development</a:t>
            </a:r>
          </a:p>
          <a:p>
            <a:pPr marL="800078" lvl="1" indent="-342900" defTabSz="914354">
              <a:lnSpc>
                <a:spcPct val="100000"/>
              </a:lnSpc>
              <a:spcBef>
                <a:spcPts val="0"/>
              </a:spcBef>
              <a:buClrTx/>
              <a:buSzTx/>
              <a:buFont typeface="Arial" panose="020B0604020202020204" pitchFamily="34" charset="0"/>
              <a:buChar char="•"/>
              <a:defRPr/>
            </a:pPr>
            <a:endParaRPr lang="en-US" altLang="en-US" dirty="0">
              <a:solidFill>
                <a:srgbClr val="000000"/>
              </a:solidFill>
              <a:latin typeface="Times New Roman" panose="02020603050405020304"/>
            </a:endParaRPr>
          </a:p>
          <a:p>
            <a:pPr marL="800078" lvl="1" indent="-342900" defTabSz="914354">
              <a:lnSpc>
                <a:spcPct val="100000"/>
              </a:lnSpc>
              <a:spcBef>
                <a:spcPts val="0"/>
              </a:spcBef>
              <a:buClrTx/>
              <a:buSzTx/>
              <a:buFont typeface="Arial" panose="020B0604020202020204" pitchFamily="34" charset="0"/>
              <a:buChar char="•"/>
              <a:defRPr/>
            </a:pPr>
            <a:r>
              <a:rPr lang="en-US" altLang="en-US" b="1" dirty="0">
                <a:solidFill>
                  <a:srgbClr val="004684">
                    <a:lumMod val="60000"/>
                    <a:lumOff val="40000"/>
                  </a:srgbClr>
                </a:solidFill>
                <a:latin typeface="Aharoni" panose="02010803020104030203" pitchFamily="2" charset="-79"/>
                <a:cs typeface="Aharoni" panose="02010803020104030203" pitchFamily="2" charset="-79"/>
              </a:rPr>
              <a:t>Talent Management </a:t>
            </a:r>
            <a:r>
              <a:rPr lang="en-US" altLang="en-US" dirty="0">
                <a:solidFill>
                  <a:srgbClr val="000000"/>
                </a:solidFill>
                <a:latin typeface="Times New Roman" panose="02020603050405020304"/>
              </a:rPr>
              <a:t>– Provides candid, timely and constructive feedback on performance and behavior, hires staff with qualities and skillsets for success</a:t>
            </a:r>
          </a:p>
          <a:p>
            <a:pPr marL="800066" lvl="1" indent="-342900" defTabSz="914354">
              <a:lnSpc>
                <a:spcPct val="100000"/>
              </a:lnSpc>
              <a:spcBef>
                <a:spcPts val="0"/>
              </a:spcBef>
              <a:buClrTx/>
              <a:buSzTx/>
              <a:buFont typeface="Arial" panose="020B0604020202020204" pitchFamily="34" charset="0"/>
              <a:buChar char="•"/>
              <a:defRPr/>
            </a:pPr>
            <a:endParaRPr lang="en-US" altLang="en-US" dirty="0">
              <a:solidFill>
                <a:srgbClr val="000000"/>
              </a:solidFill>
              <a:latin typeface="Times New Roman" panose="02020603050405020304"/>
            </a:endParaRPr>
          </a:p>
          <a:p>
            <a:pPr marL="800078" lvl="1" indent="-342900" defTabSz="914354">
              <a:lnSpc>
                <a:spcPct val="100000"/>
              </a:lnSpc>
              <a:spcBef>
                <a:spcPts val="0"/>
              </a:spcBef>
              <a:buClrTx/>
              <a:buSzTx/>
              <a:buFont typeface="Arial" panose="020B0604020202020204" pitchFamily="34" charset="0"/>
              <a:buChar char="•"/>
              <a:defRPr/>
            </a:pPr>
            <a:r>
              <a:rPr lang="en-US" altLang="en-US" b="1" dirty="0">
                <a:solidFill>
                  <a:srgbClr val="996600"/>
                </a:solidFill>
                <a:latin typeface="Aharoni" panose="02010803020104030203" pitchFamily="2" charset="-79"/>
                <a:cs typeface="Aharoni" panose="02010803020104030203" pitchFamily="2" charset="-79"/>
              </a:rPr>
              <a:t>Leading</a:t>
            </a:r>
            <a:r>
              <a:rPr lang="en-US" altLang="en-US" dirty="0">
                <a:solidFill>
                  <a:srgbClr val="000000"/>
                </a:solidFill>
                <a:latin typeface="Times New Roman" panose="02020603050405020304"/>
              </a:rPr>
              <a:t> – Serves as a role model and engenders trust, commitment and civility</a:t>
            </a:r>
          </a:p>
        </p:txBody>
      </p:sp>
      <p:sp>
        <p:nvSpPr>
          <p:cNvPr id="3" name="Title 2"/>
          <p:cNvSpPr>
            <a:spLocks noGrp="1"/>
          </p:cNvSpPr>
          <p:nvPr>
            <p:ph type="title"/>
          </p:nvPr>
        </p:nvSpPr>
        <p:spPr/>
        <p:txBody>
          <a:bodyPr/>
          <a:lstStyle/>
          <a:p>
            <a:r>
              <a:rPr lang="en-US" sz="3600" dirty="0">
                <a:solidFill>
                  <a:srgbClr val="004684"/>
                </a:solidFill>
                <a:latin typeface="Times New Roman" panose="02020603050405020304" pitchFamily="18" charset="0"/>
                <a:cs typeface="Times New Roman" panose="02020603050405020304" pitchFamily="18" charset="0"/>
              </a:rPr>
              <a:t>Institutional Goals</a:t>
            </a:r>
            <a:endParaRPr lang="en-US" dirty="0"/>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Policy</a:t>
            </a:r>
          </a:p>
        </p:txBody>
      </p:sp>
      <p:sp>
        <p:nvSpPr>
          <p:cNvPr id="6" name="Slide Number Placeholder 5"/>
          <p:cNvSpPr>
            <a:spLocks noGrp="1"/>
          </p:cNvSpPr>
          <p:nvPr>
            <p:ph type="sldNum" sz="quarter" idx="4"/>
          </p:nvPr>
        </p:nvSpPr>
        <p:spPr/>
        <p:txBody>
          <a:bodyPr/>
          <a:lstStyle/>
          <a:p>
            <a:fld id="{2DA5447E-0822-1949-A150-34FFF811F168}" type="slidenum">
              <a:rPr lang="en-US" smtClean="0"/>
              <a:pPr/>
              <a:t>15</a:t>
            </a:fld>
            <a:endParaRPr lang="en-US" dirty="0"/>
          </a:p>
        </p:txBody>
      </p:sp>
    </p:spTree>
    <p:extLst>
      <p:ext uri="{BB962C8B-B14F-4D97-AF65-F5344CB8AC3E}">
        <p14:creationId xmlns:p14="http://schemas.microsoft.com/office/powerpoint/2010/main" val="3661986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DA5447E-0822-1949-A150-34FFF811F168}" type="slidenum">
              <a:rPr lang="en-US" smtClean="0"/>
              <a:pPr/>
              <a:t>16</a:t>
            </a:fld>
            <a:endParaRPr lang="en-US" dirty="0"/>
          </a:p>
        </p:txBody>
      </p:sp>
      <p:sp>
        <p:nvSpPr>
          <p:cNvPr id="4" name="TextBox 3"/>
          <p:cNvSpPr txBox="1"/>
          <p:nvPr/>
        </p:nvSpPr>
        <p:spPr>
          <a:xfrm>
            <a:off x="1277566" y="2282757"/>
            <a:ext cx="9630383" cy="769441"/>
          </a:xfrm>
          <a:prstGeom prst="rect">
            <a:avLst/>
          </a:prstGeom>
          <a:noFill/>
        </p:spPr>
        <p:txBody>
          <a:bodyPr wrap="square" rtlCol="0">
            <a:spAutoFit/>
          </a:bodyPr>
          <a:lstStyle/>
          <a:p>
            <a:pPr algn="ctr"/>
            <a:r>
              <a:rPr lang="en-US" sz="4400" b="1" i="1" dirty="0" smtClean="0">
                <a:solidFill>
                  <a:schemeClr val="accent1">
                    <a:lumMod val="75000"/>
                  </a:schemeClr>
                </a:solidFill>
                <a:latin typeface="Times New Roman" panose="02020603050405020304" pitchFamily="18" charset="0"/>
                <a:cs typeface="Times New Roman" panose="02020603050405020304" pitchFamily="18" charset="0"/>
              </a:rPr>
              <a:t>INDIVIDUAL GOALS</a:t>
            </a:r>
            <a:endParaRPr lang="en-US" sz="4400" b="1"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1980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2243847"/>
            <a:ext cx="10287000" cy="3509253"/>
          </a:xfrm>
        </p:spPr>
        <p:txBody>
          <a:bodyPr/>
          <a:lstStyle/>
          <a:p>
            <a:pPr marL="228584" lvl="0" indent="-228584" defTabSz="914332">
              <a:lnSpc>
                <a:spcPct val="100000"/>
              </a:lnSpc>
              <a:buClr>
                <a:srgbClr val="004684"/>
              </a:buClr>
              <a:buSzTx/>
              <a:buFont typeface="Wingdings" pitchFamily="1" charset="2"/>
              <a:buChar char="§"/>
              <a:defRPr/>
            </a:pPr>
            <a:r>
              <a:rPr lang="en-US" b="1" dirty="0">
                <a:solidFill>
                  <a:srgbClr val="000000"/>
                </a:solidFill>
                <a:latin typeface="Times New Roman" panose="02020603050405020304"/>
              </a:rPr>
              <a:t>3-5 Individual Goals defined each year</a:t>
            </a:r>
          </a:p>
          <a:p>
            <a:pPr marL="685750" lvl="1" indent="-228584" defTabSz="914332">
              <a:lnSpc>
                <a:spcPct val="100000"/>
              </a:lnSpc>
              <a:buClr>
                <a:srgbClr val="FDB931"/>
              </a:buClr>
              <a:buSzTx/>
              <a:buFont typeface=".HelveticaNeueDeskInterface-Regular" charset="-120"/>
              <a:buChar char="»"/>
              <a:defRPr/>
            </a:pPr>
            <a:r>
              <a:rPr lang="en-US" dirty="0">
                <a:solidFill>
                  <a:srgbClr val="000000"/>
                </a:solidFill>
                <a:latin typeface="Times New Roman" panose="02020603050405020304"/>
              </a:rPr>
              <a:t>Organizational Goals</a:t>
            </a:r>
          </a:p>
          <a:p>
            <a:pPr marL="685750" lvl="1" indent="-228584" defTabSz="914332">
              <a:lnSpc>
                <a:spcPct val="100000"/>
              </a:lnSpc>
              <a:buClr>
                <a:srgbClr val="FDB931"/>
              </a:buClr>
              <a:buSzTx/>
              <a:buFont typeface=".HelveticaNeueDeskInterface-Regular" charset="-120"/>
              <a:buChar char="»"/>
              <a:defRPr/>
            </a:pPr>
            <a:r>
              <a:rPr lang="en-US" dirty="0">
                <a:solidFill>
                  <a:srgbClr val="000000"/>
                </a:solidFill>
                <a:latin typeface="Times New Roman" panose="02020603050405020304"/>
              </a:rPr>
              <a:t>Work Unit Goals</a:t>
            </a:r>
          </a:p>
          <a:p>
            <a:pPr marL="685750" lvl="1" indent="-228584" defTabSz="914332">
              <a:lnSpc>
                <a:spcPct val="100000"/>
              </a:lnSpc>
              <a:buClr>
                <a:srgbClr val="FDB931"/>
              </a:buClr>
              <a:buSzTx/>
              <a:buFont typeface=".HelveticaNeueDeskInterface-Regular" charset="-120"/>
              <a:buChar char="»"/>
              <a:defRPr/>
            </a:pPr>
            <a:r>
              <a:rPr lang="en-US" dirty="0">
                <a:solidFill>
                  <a:srgbClr val="000000"/>
                </a:solidFill>
                <a:latin typeface="Times New Roman" panose="02020603050405020304"/>
              </a:rPr>
              <a:t>Individual/Based Goals</a:t>
            </a:r>
          </a:p>
          <a:p>
            <a:pPr marL="457200" lvl="1" indent="0" defTabSz="914332">
              <a:lnSpc>
                <a:spcPct val="100000"/>
              </a:lnSpc>
              <a:buClr>
                <a:srgbClr val="FDB931"/>
              </a:buClr>
              <a:buSzTx/>
              <a:buNone/>
              <a:defRPr/>
            </a:pPr>
            <a:endParaRPr lang="en-US" dirty="0">
              <a:solidFill>
                <a:srgbClr val="000000"/>
              </a:solidFill>
              <a:latin typeface="Times New Roman" panose="02020603050405020304"/>
            </a:endParaRPr>
          </a:p>
          <a:p>
            <a:pPr marL="228584" lvl="0" indent="-228584" defTabSz="914332">
              <a:lnSpc>
                <a:spcPct val="100000"/>
              </a:lnSpc>
              <a:buClr>
                <a:srgbClr val="004684"/>
              </a:buClr>
              <a:buSzTx/>
              <a:buFont typeface="Wingdings" pitchFamily="1" charset="2"/>
              <a:buChar char="§"/>
              <a:defRPr/>
            </a:pPr>
            <a:r>
              <a:rPr lang="en-US" b="1" dirty="0">
                <a:solidFill>
                  <a:srgbClr val="000000"/>
                </a:solidFill>
                <a:latin typeface="Times New Roman" panose="02020603050405020304"/>
              </a:rPr>
              <a:t>Not intended to cover all aspects of employee work product</a:t>
            </a:r>
          </a:p>
          <a:p>
            <a:pPr marL="685750" lvl="1" indent="-228584" defTabSz="914332">
              <a:lnSpc>
                <a:spcPct val="100000"/>
              </a:lnSpc>
              <a:buClr>
                <a:srgbClr val="FDB931"/>
              </a:buClr>
              <a:buSzTx/>
              <a:buFont typeface=".HelveticaNeueDeskInterface-Regular" charset="-120"/>
              <a:buChar char="»"/>
              <a:defRPr/>
            </a:pPr>
            <a:r>
              <a:rPr lang="en-US" dirty="0">
                <a:solidFill>
                  <a:srgbClr val="000000"/>
                </a:solidFill>
                <a:latin typeface="Times New Roman" panose="02020603050405020304"/>
              </a:rPr>
              <a:t>Focus on key results and outcomes, not steps in the process</a:t>
            </a:r>
          </a:p>
          <a:p>
            <a:pPr marL="685750" lvl="1" indent="-228584" defTabSz="914332">
              <a:lnSpc>
                <a:spcPct val="100000"/>
              </a:lnSpc>
              <a:buClr>
                <a:srgbClr val="FDB931"/>
              </a:buClr>
              <a:buSzTx/>
              <a:buFont typeface=".HelveticaNeueDeskInterface-Regular" charset="-120"/>
              <a:buChar char="»"/>
              <a:defRPr/>
            </a:pPr>
            <a:r>
              <a:rPr lang="en-US" dirty="0">
                <a:solidFill>
                  <a:srgbClr val="000000"/>
                </a:solidFill>
                <a:latin typeface="Times New Roman" panose="02020603050405020304"/>
              </a:rPr>
              <a:t>Clarify not meeting, meeting, and exceeding expectations</a:t>
            </a:r>
          </a:p>
          <a:p>
            <a:endParaRPr lang="en-US" dirty="0"/>
          </a:p>
        </p:txBody>
      </p:sp>
      <p:sp>
        <p:nvSpPr>
          <p:cNvPr id="3" name="Title 2"/>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Individual Goals</a:t>
            </a:r>
            <a:endParaRPr lang="en-US" sz="36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Policy</a:t>
            </a:r>
          </a:p>
          <a:p>
            <a:endParaRPr lang="en-US" dirty="0"/>
          </a:p>
        </p:txBody>
      </p:sp>
      <p:sp>
        <p:nvSpPr>
          <p:cNvPr id="6" name="Slide Number Placeholder 5"/>
          <p:cNvSpPr>
            <a:spLocks noGrp="1"/>
          </p:cNvSpPr>
          <p:nvPr>
            <p:ph type="sldNum" sz="quarter" idx="4"/>
          </p:nvPr>
        </p:nvSpPr>
        <p:spPr/>
        <p:txBody>
          <a:bodyPr/>
          <a:lstStyle/>
          <a:p>
            <a:fld id="{2DA5447E-0822-1949-A150-34FFF811F168}" type="slidenum">
              <a:rPr lang="en-US" smtClean="0"/>
              <a:pPr/>
              <a:t>17</a:t>
            </a:fld>
            <a:endParaRPr lang="en-US" dirty="0"/>
          </a:p>
        </p:txBody>
      </p:sp>
    </p:spTree>
    <p:extLst>
      <p:ext uri="{BB962C8B-B14F-4D97-AF65-F5344CB8AC3E}">
        <p14:creationId xmlns:p14="http://schemas.microsoft.com/office/powerpoint/2010/main" val="2829222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7719" y="2321668"/>
            <a:ext cx="10680257" cy="3431432"/>
          </a:xfrm>
        </p:spPr>
        <p:txBody>
          <a:bodyPr/>
          <a:lstStyle/>
          <a:p>
            <a:pPr marL="2057247" lvl="4" indent="-228584" defTabSz="914332">
              <a:buClrTx/>
              <a:buFont typeface="Arial"/>
              <a:buChar char="•"/>
              <a:defRPr/>
            </a:pPr>
            <a:r>
              <a:rPr lang="en-US" sz="2000" b="1" dirty="0">
                <a:solidFill>
                  <a:srgbClr val="000000"/>
                </a:solidFill>
                <a:latin typeface="Times New Roman" panose="02020603050405020304"/>
              </a:rPr>
              <a:t>How would we write a goal for an HR Consultant to develop an Outreach Initiative for campus?</a:t>
            </a:r>
          </a:p>
          <a:p>
            <a:pPr marL="1196975" lvl="4" indent="0" defTabSz="914332">
              <a:buClrTx/>
              <a:buNone/>
              <a:defRPr/>
            </a:pPr>
            <a:endParaRPr lang="en-US" sz="2000" b="1" dirty="0">
              <a:solidFill>
                <a:srgbClr val="000000"/>
              </a:solidFill>
              <a:latin typeface="Times New Roman" panose="02020603050405020304"/>
            </a:endParaRPr>
          </a:p>
          <a:p>
            <a:pPr marL="2514412" lvl="5" indent="-228584" defTabSz="914332">
              <a:buFont typeface="Wingdings" panose="05000000000000000000" pitchFamily="2" charset="2"/>
              <a:buChar char="§"/>
              <a:defRPr/>
            </a:pPr>
            <a:r>
              <a:rPr lang="en-US" sz="2000" b="1" u="sng" dirty="0">
                <a:solidFill>
                  <a:srgbClr val="000000"/>
                </a:solidFill>
                <a:latin typeface="Times New Roman" panose="02020603050405020304"/>
              </a:rPr>
              <a:t>S</a:t>
            </a:r>
            <a:r>
              <a:rPr lang="en-US" sz="2000" dirty="0">
                <a:solidFill>
                  <a:srgbClr val="000000"/>
                </a:solidFill>
                <a:latin typeface="Times New Roman" panose="02020603050405020304"/>
              </a:rPr>
              <a:t>pecific (What needs to be accomplished? What outcomes?)</a:t>
            </a:r>
          </a:p>
          <a:p>
            <a:pPr marL="2514412" lvl="5" indent="-228584" defTabSz="914332">
              <a:buFont typeface="Wingdings" panose="05000000000000000000" pitchFamily="2" charset="2"/>
              <a:buChar char="§"/>
              <a:defRPr/>
            </a:pPr>
            <a:r>
              <a:rPr lang="en-US" sz="2000" b="1" u="sng" dirty="0">
                <a:solidFill>
                  <a:srgbClr val="000000"/>
                </a:solidFill>
                <a:latin typeface="Times New Roman" panose="02020603050405020304"/>
              </a:rPr>
              <a:t>M</a:t>
            </a:r>
            <a:r>
              <a:rPr lang="en-US" sz="2000" dirty="0">
                <a:solidFill>
                  <a:srgbClr val="000000"/>
                </a:solidFill>
                <a:latin typeface="Times New Roman" panose="02020603050405020304"/>
              </a:rPr>
              <a:t>easurable (What data can be used to define success?)</a:t>
            </a:r>
          </a:p>
          <a:p>
            <a:pPr marL="2514412" lvl="5" indent="-228584" defTabSz="914332">
              <a:buFont typeface="Wingdings" panose="05000000000000000000" pitchFamily="2" charset="2"/>
              <a:buChar char="§"/>
              <a:defRPr/>
            </a:pPr>
            <a:r>
              <a:rPr lang="en-US" sz="2000" b="1" u="sng" dirty="0">
                <a:solidFill>
                  <a:srgbClr val="000000"/>
                </a:solidFill>
                <a:latin typeface="Times New Roman" panose="02020603050405020304"/>
              </a:rPr>
              <a:t>A</a:t>
            </a:r>
            <a:r>
              <a:rPr lang="en-US" sz="2000" dirty="0">
                <a:solidFill>
                  <a:srgbClr val="000000"/>
                </a:solidFill>
                <a:latin typeface="Times New Roman" panose="02020603050405020304"/>
              </a:rPr>
              <a:t>chievable (Is this challenging, but realistic?)</a:t>
            </a:r>
          </a:p>
          <a:p>
            <a:pPr marL="2514412" lvl="5" indent="-228584" defTabSz="914332">
              <a:buFont typeface="Wingdings" panose="05000000000000000000" pitchFamily="2" charset="2"/>
              <a:buChar char="§"/>
              <a:defRPr/>
            </a:pPr>
            <a:r>
              <a:rPr lang="en-US" sz="2000" b="1" u="sng" dirty="0">
                <a:solidFill>
                  <a:srgbClr val="000000"/>
                </a:solidFill>
                <a:latin typeface="Times New Roman" panose="02020603050405020304"/>
              </a:rPr>
              <a:t>R</a:t>
            </a:r>
            <a:r>
              <a:rPr lang="en-US" sz="2000" dirty="0">
                <a:solidFill>
                  <a:srgbClr val="000000"/>
                </a:solidFill>
                <a:latin typeface="Times New Roman" panose="02020603050405020304"/>
              </a:rPr>
              <a:t>elevant (Does this align with broader goals/needs?)</a:t>
            </a:r>
          </a:p>
          <a:p>
            <a:pPr marL="2514412" lvl="5" indent="-228584" defTabSz="914332">
              <a:buFont typeface="Wingdings" panose="05000000000000000000" pitchFamily="2" charset="2"/>
              <a:buChar char="§"/>
              <a:defRPr/>
            </a:pPr>
            <a:r>
              <a:rPr lang="en-US" sz="2000" b="1" u="sng" dirty="0">
                <a:solidFill>
                  <a:srgbClr val="000000"/>
                </a:solidFill>
                <a:latin typeface="Times New Roman" panose="02020603050405020304"/>
              </a:rPr>
              <a:t>T</a:t>
            </a:r>
            <a:r>
              <a:rPr lang="en-US" sz="2000" dirty="0">
                <a:solidFill>
                  <a:srgbClr val="000000"/>
                </a:solidFill>
                <a:latin typeface="Times New Roman" panose="02020603050405020304"/>
              </a:rPr>
              <a:t>ime-bound (What are the deadlines/Milestones?)</a:t>
            </a:r>
          </a:p>
          <a:p>
            <a:pPr marL="2514412" lvl="5" indent="-228584" defTabSz="914332">
              <a:buFont typeface="Wingdings" panose="05000000000000000000" pitchFamily="2" charset="2"/>
              <a:buChar char="§"/>
              <a:defRPr/>
            </a:pPr>
            <a:r>
              <a:rPr lang="en-US" sz="2000" b="1" u="sng" dirty="0">
                <a:solidFill>
                  <a:srgbClr val="000000"/>
                </a:solidFill>
                <a:latin typeface="Times New Roman" panose="02020603050405020304"/>
              </a:rPr>
              <a:t>E</a:t>
            </a:r>
            <a:r>
              <a:rPr lang="en-US" sz="2000" dirty="0">
                <a:solidFill>
                  <a:srgbClr val="000000"/>
                </a:solidFill>
                <a:latin typeface="Times New Roman" panose="02020603050405020304"/>
              </a:rPr>
              <a:t>xpectations (Is it ethical, exciting, and enjoyable?)</a:t>
            </a:r>
          </a:p>
          <a:p>
            <a:pPr marL="2514412" lvl="5" indent="-228584" defTabSz="914332">
              <a:buFont typeface="Wingdings" panose="05000000000000000000" pitchFamily="2" charset="2"/>
              <a:buChar char="§"/>
              <a:defRPr/>
            </a:pPr>
            <a:r>
              <a:rPr lang="en-US" sz="2000" b="1" u="sng" dirty="0">
                <a:solidFill>
                  <a:srgbClr val="000000"/>
                </a:solidFill>
                <a:latin typeface="Times New Roman" panose="02020603050405020304"/>
              </a:rPr>
              <a:t>R</a:t>
            </a:r>
            <a:r>
              <a:rPr lang="en-US" sz="2000" dirty="0">
                <a:solidFill>
                  <a:srgbClr val="000000"/>
                </a:solidFill>
                <a:latin typeface="Times New Roman" panose="02020603050405020304"/>
              </a:rPr>
              <a:t>esources (What assistance will be provided for this?)</a:t>
            </a:r>
          </a:p>
          <a:p>
            <a:endParaRPr lang="en-US" dirty="0"/>
          </a:p>
        </p:txBody>
      </p:sp>
      <p:sp>
        <p:nvSpPr>
          <p:cNvPr id="3" name="Title 2"/>
          <p:cNvSpPr>
            <a:spLocks noGrp="1"/>
          </p:cNvSpPr>
          <p:nvPr>
            <p:ph type="title"/>
          </p:nvPr>
        </p:nvSpPr>
        <p:spPr/>
        <p:txBody>
          <a:bodyPr/>
          <a:lstStyle/>
          <a:p>
            <a:pPr algn="ctr"/>
            <a:r>
              <a:rPr lang="en-US" sz="3600" dirty="0" smtClean="0">
                <a:latin typeface="Times New Roman" panose="02020603050405020304" pitchFamily="18" charset="0"/>
                <a:cs typeface="Times New Roman" panose="02020603050405020304" pitchFamily="18" charset="0"/>
              </a:rPr>
              <a:t>Sample Goal: Outreach Initiative</a:t>
            </a:r>
            <a:endParaRPr lang="en-US" sz="36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a:t>
            </a:r>
            <a:r>
              <a:rPr lang="en-US" dirty="0" smtClean="0">
                <a:latin typeface="Times New Roman" panose="02020603050405020304" pitchFamily="18" charset="0"/>
              </a:rPr>
              <a:t>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18</a:t>
            </a:fld>
            <a:endParaRPr lang="en-US" dirty="0"/>
          </a:p>
        </p:txBody>
      </p:sp>
    </p:spTree>
    <p:extLst>
      <p:ext uri="{BB962C8B-B14F-4D97-AF65-F5344CB8AC3E}">
        <p14:creationId xmlns:p14="http://schemas.microsoft.com/office/powerpoint/2010/main" val="3664798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2243847"/>
            <a:ext cx="10287000" cy="3509253"/>
          </a:xfrm>
        </p:spPr>
        <p:txBody>
          <a:bodyPr/>
          <a:lstStyle/>
          <a:p>
            <a:pPr marL="2057247" lvl="4" indent="-228584" defTabSz="914332">
              <a:spcAft>
                <a:spcPts val="1200"/>
              </a:spcAft>
              <a:buClrTx/>
              <a:buFont typeface="Arial"/>
              <a:buChar char="•"/>
              <a:defRPr/>
            </a:pPr>
            <a:r>
              <a:rPr lang="en-US" sz="2400" b="1" dirty="0">
                <a:solidFill>
                  <a:srgbClr val="000000"/>
                </a:solidFill>
                <a:latin typeface="Times New Roman" panose="02020603050405020304"/>
              </a:rPr>
              <a:t>Goal #2: PM Consultations</a:t>
            </a:r>
          </a:p>
          <a:p>
            <a:pPr marL="2514412" lvl="5" indent="-228584" defTabSz="914332">
              <a:spcAft>
                <a:spcPts val="1200"/>
              </a:spcAft>
              <a:buFont typeface="Wingdings" panose="05000000000000000000" pitchFamily="2" charset="2"/>
              <a:buChar char="§"/>
              <a:defRPr/>
            </a:pPr>
            <a:r>
              <a:rPr lang="en-US" sz="2000" b="1" u="sng" dirty="0">
                <a:solidFill>
                  <a:srgbClr val="000000"/>
                </a:solidFill>
                <a:latin typeface="Times New Roman" panose="02020603050405020304"/>
              </a:rPr>
              <a:t>Achieve proficiency</a:t>
            </a:r>
            <a:r>
              <a:rPr lang="en-US" sz="2000" b="1" dirty="0">
                <a:solidFill>
                  <a:srgbClr val="000000"/>
                </a:solidFill>
                <a:latin typeface="Times New Roman" panose="02020603050405020304"/>
              </a:rPr>
              <a:t> </a:t>
            </a:r>
            <a:r>
              <a:rPr lang="en-US" sz="2000" dirty="0">
                <a:solidFill>
                  <a:srgbClr val="000000"/>
                </a:solidFill>
                <a:latin typeface="Times New Roman" panose="02020603050405020304"/>
              </a:rPr>
              <a:t>in new performance management program by October 30, 2020 …</a:t>
            </a:r>
          </a:p>
          <a:p>
            <a:pPr marL="2514412" lvl="5" indent="-228584" defTabSz="914332">
              <a:spcAft>
                <a:spcPts val="1200"/>
              </a:spcAft>
              <a:buFont typeface="Wingdings" panose="05000000000000000000" pitchFamily="2" charset="2"/>
              <a:buChar char="§"/>
              <a:defRPr/>
            </a:pPr>
            <a:r>
              <a:rPr lang="en-US" sz="2000" b="1" u="sng" dirty="0">
                <a:solidFill>
                  <a:srgbClr val="000000"/>
                </a:solidFill>
                <a:latin typeface="Times New Roman" panose="02020603050405020304"/>
              </a:rPr>
              <a:t>in order to</a:t>
            </a:r>
            <a:r>
              <a:rPr lang="en-US" sz="2000" b="1" dirty="0">
                <a:solidFill>
                  <a:srgbClr val="000000"/>
                </a:solidFill>
                <a:latin typeface="Times New Roman" panose="02020603050405020304"/>
              </a:rPr>
              <a:t> </a:t>
            </a:r>
            <a:r>
              <a:rPr lang="en-US" sz="2000" dirty="0">
                <a:solidFill>
                  <a:srgbClr val="000000"/>
                </a:solidFill>
                <a:latin typeface="Times New Roman" panose="02020603050405020304"/>
              </a:rPr>
              <a:t>provide appropriate consultation to supervisors and employees on required and preferred application of processes …</a:t>
            </a:r>
          </a:p>
          <a:p>
            <a:pPr marL="2514412" lvl="5" indent="-228584" defTabSz="914332">
              <a:spcAft>
                <a:spcPts val="1200"/>
              </a:spcAft>
              <a:buFont typeface="Wingdings" panose="05000000000000000000" pitchFamily="2" charset="2"/>
              <a:buChar char="§"/>
              <a:defRPr/>
            </a:pPr>
            <a:r>
              <a:rPr lang="en-US" sz="2000" b="1" u="sng" dirty="0">
                <a:solidFill>
                  <a:srgbClr val="000000"/>
                </a:solidFill>
                <a:latin typeface="Times New Roman" panose="02020603050405020304"/>
              </a:rPr>
              <a:t>so that</a:t>
            </a:r>
            <a:r>
              <a:rPr lang="en-US" sz="2000" b="1" dirty="0">
                <a:solidFill>
                  <a:srgbClr val="000000"/>
                </a:solidFill>
                <a:latin typeface="Times New Roman" panose="02020603050405020304"/>
              </a:rPr>
              <a:t> </a:t>
            </a:r>
            <a:r>
              <a:rPr lang="en-US" sz="2000" dirty="0">
                <a:solidFill>
                  <a:srgbClr val="000000"/>
                </a:solidFill>
                <a:latin typeface="Times New Roman" panose="02020603050405020304"/>
              </a:rPr>
              <a:t>supervisors and employees can benefit from the new program and succeed in meeting or exceeding their goals</a:t>
            </a:r>
          </a:p>
        </p:txBody>
      </p:sp>
      <p:sp>
        <p:nvSpPr>
          <p:cNvPr id="3" name="Title 2"/>
          <p:cNvSpPr>
            <a:spLocks noGrp="1"/>
          </p:cNvSpPr>
          <p:nvPr>
            <p:ph type="title"/>
          </p:nvPr>
        </p:nvSpPr>
        <p:spPr/>
        <p:txBody>
          <a:bodyPr/>
          <a:lstStyle/>
          <a:p>
            <a:r>
              <a:rPr lang="en-US" sz="3600" dirty="0" smtClean="0">
                <a:solidFill>
                  <a:srgbClr val="004684"/>
                </a:solidFill>
                <a:latin typeface="Times New Roman" panose="02020603050405020304" pitchFamily="18" charset="0"/>
                <a:cs typeface="Times New Roman" panose="02020603050405020304" pitchFamily="18" charset="0"/>
              </a:rPr>
              <a:t>	 Sample Goal: PM Consultations</a:t>
            </a:r>
            <a:endParaRPr lang="en-US" dirty="0"/>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a:t>
            </a:r>
            <a:r>
              <a:rPr lang="en-US" dirty="0" smtClean="0">
                <a:latin typeface="Times New Roman" panose="02020603050405020304" pitchFamily="18" charset="0"/>
              </a:rPr>
              <a:t>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19</a:t>
            </a:fld>
            <a:endParaRPr lang="en-US" dirty="0"/>
          </a:p>
        </p:txBody>
      </p:sp>
    </p:spTree>
    <p:extLst>
      <p:ext uri="{BB962C8B-B14F-4D97-AF65-F5344CB8AC3E}">
        <p14:creationId xmlns:p14="http://schemas.microsoft.com/office/powerpoint/2010/main" val="3464447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1212715"/>
            <a:ext cx="10287000" cy="4540385"/>
          </a:xfrm>
        </p:spPr>
        <p:txBody>
          <a:bodyPr/>
          <a:lstStyle/>
          <a:p>
            <a:pPr marL="0" indent="0">
              <a:buNone/>
              <a:defRPr/>
            </a:pPr>
            <a:r>
              <a:rPr lang="en-US" sz="2800" dirty="0" smtClean="0">
                <a:solidFill>
                  <a:schemeClr val="accent1"/>
                </a:solidFill>
              </a:rPr>
              <a:t>Performance Appraisal</a:t>
            </a:r>
          </a:p>
          <a:p>
            <a:pPr marL="0" indent="0">
              <a:buNone/>
              <a:defRPr/>
            </a:pPr>
            <a:endParaRPr lang="en-US" sz="2800" dirty="0" smtClean="0">
              <a:solidFill>
                <a:schemeClr val="accent1"/>
              </a:solidFill>
            </a:endParaRPr>
          </a:p>
          <a:p>
            <a:pPr>
              <a:buFont typeface="Wingdings" pitchFamily="1" charset="2"/>
              <a:buChar char="§"/>
              <a:defRPr/>
            </a:pPr>
            <a:r>
              <a:rPr lang="en-US" dirty="0" smtClean="0"/>
              <a:t>Performance </a:t>
            </a:r>
            <a:r>
              <a:rPr lang="en-US" dirty="0"/>
              <a:t>Cycle: April 1- March 31</a:t>
            </a:r>
          </a:p>
          <a:p>
            <a:pPr>
              <a:buFont typeface="Wingdings" pitchFamily="1" charset="2"/>
              <a:buChar char="§"/>
              <a:defRPr/>
            </a:pPr>
            <a:r>
              <a:rPr lang="en-US" dirty="0" smtClean="0"/>
              <a:t>Performance </a:t>
            </a:r>
            <a:r>
              <a:rPr lang="en-US" dirty="0"/>
              <a:t>Planning (Work plan) completed within 60 days after hire, change of supervisor, part-time and time-limited start work.</a:t>
            </a:r>
          </a:p>
          <a:p>
            <a:pPr>
              <a:buFont typeface="Wingdings" pitchFamily="1" charset="2"/>
              <a:buChar char="§"/>
              <a:defRPr/>
            </a:pPr>
            <a:r>
              <a:rPr lang="en-US" dirty="0"/>
              <a:t>Performance Appraisal completed and sent to HR by May 30</a:t>
            </a:r>
            <a:r>
              <a:rPr lang="en-US" baseline="30000" dirty="0"/>
              <a:t>th</a:t>
            </a:r>
            <a:endParaRPr lang="en-US" dirty="0"/>
          </a:p>
          <a:p>
            <a:pPr>
              <a:buFont typeface="Wingdings" pitchFamily="1" charset="2"/>
              <a:buChar char="§"/>
              <a:defRPr/>
            </a:pPr>
            <a:r>
              <a:rPr lang="en-US" dirty="0" smtClean="0"/>
              <a:t>Calibration Sessions</a:t>
            </a:r>
          </a:p>
          <a:p>
            <a:pPr>
              <a:buFont typeface="Wingdings" pitchFamily="1" charset="2"/>
              <a:buChar char="§"/>
              <a:defRPr/>
            </a:pPr>
            <a:r>
              <a:rPr lang="en-US" dirty="0" smtClean="0"/>
              <a:t>Weighting </a:t>
            </a:r>
            <a:r>
              <a:rPr lang="en-US" dirty="0"/>
              <a:t>– Institutional Goals &amp; Individuals Goals each equal 50%</a:t>
            </a:r>
          </a:p>
          <a:p>
            <a:pPr>
              <a:buFont typeface="Wingdings" pitchFamily="1" charset="2"/>
              <a:buChar char="§"/>
              <a:defRPr/>
            </a:pPr>
            <a:r>
              <a:rPr lang="en-US" dirty="0"/>
              <a:t>3-Point Scale for all ratings</a:t>
            </a:r>
          </a:p>
          <a:p>
            <a:pPr>
              <a:buFont typeface="Wingdings" pitchFamily="1" charset="2"/>
              <a:buChar char="§"/>
              <a:defRPr/>
            </a:pPr>
            <a:r>
              <a:rPr lang="en-US" dirty="0">
                <a:solidFill>
                  <a:srgbClr val="FF0000"/>
                </a:solidFill>
              </a:rPr>
              <a:t>All SHRA Employees receive same performance document</a:t>
            </a:r>
          </a:p>
          <a:p>
            <a:endParaRPr lang="en-US" dirty="0"/>
          </a:p>
        </p:txBody>
      </p:sp>
      <p:sp>
        <p:nvSpPr>
          <p:cNvPr id="5" name="Text Placeholder 4"/>
          <p:cNvSpPr>
            <a:spLocks noGrp="1"/>
          </p:cNvSpPr>
          <p:nvPr>
            <p:ph type="body" sz="quarter" idx="14"/>
          </p:nvPr>
        </p:nvSpPr>
        <p:spPr/>
        <p:txBody>
          <a:bodyPr/>
          <a:lstStyle/>
          <a:p>
            <a:r>
              <a:rPr lang="en-US" dirty="0" smtClean="0">
                <a:latin typeface="Times New Roman" panose="02020603050405020304" pitchFamily="18" charset="0"/>
              </a:rPr>
              <a:t>SHRA Performance Appraisal 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2</a:t>
            </a:fld>
            <a:endParaRPr lang="en-US" dirty="0"/>
          </a:p>
        </p:txBody>
      </p:sp>
    </p:spTree>
    <p:extLst>
      <p:ext uri="{BB962C8B-B14F-4D97-AF65-F5344CB8AC3E}">
        <p14:creationId xmlns:p14="http://schemas.microsoft.com/office/powerpoint/2010/main" val="174787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2289243"/>
            <a:ext cx="10287000" cy="3463857"/>
          </a:xfrm>
        </p:spPr>
        <p:txBody>
          <a:bodyPr/>
          <a:lstStyle/>
          <a:p>
            <a:pPr marL="2057247" lvl="4" indent="-228584" defTabSz="914332">
              <a:spcAft>
                <a:spcPts val="1200"/>
              </a:spcAft>
              <a:buClrTx/>
              <a:buFont typeface="Arial"/>
              <a:buChar char="•"/>
              <a:defRPr/>
            </a:pPr>
            <a:r>
              <a:rPr lang="en-US" sz="2400" b="1" dirty="0">
                <a:solidFill>
                  <a:srgbClr val="000000"/>
                </a:solidFill>
                <a:latin typeface="Times New Roman" panose="02020603050405020304"/>
              </a:rPr>
              <a:t>Specific Deliverables</a:t>
            </a:r>
          </a:p>
          <a:p>
            <a:pPr marL="2514412" lvl="5" indent="-228584" defTabSz="914332">
              <a:spcAft>
                <a:spcPts val="1200"/>
              </a:spcAft>
              <a:buFont typeface="Wingdings" panose="05000000000000000000" pitchFamily="2" charset="2"/>
              <a:buChar char="§"/>
              <a:defRPr/>
            </a:pPr>
            <a:r>
              <a:rPr lang="en-US" sz="2000" dirty="0">
                <a:solidFill>
                  <a:srgbClr val="000000"/>
                </a:solidFill>
                <a:latin typeface="Times New Roman" panose="02020603050405020304"/>
              </a:rPr>
              <a:t>Review performance plans / position descriptions to provide useful and appropriate suggestions on applying institutional goals to specific job duties and crafting strategically-aligned individual goals</a:t>
            </a:r>
          </a:p>
          <a:p>
            <a:pPr marL="2514412" lvl="5" indent="-228584" defTabSz="914332">
              <a:spcAft>
                <a:spcPts val="1200"/>
              </a:spcAft>
              <a:buFont typeface="Wingdings" panose="05000000000000000000" pitchFamily="2" charset="2"/>
              <a:buChar char="§"/>
              <a:defRPr/>
            </a:pPr>
            <a:r>
              <a:rPr lang="en-US" sz="2000" dirty="0">
                <a:solidFill>
                  <a:srgbClr val="000000"/>
                </a:solidFill>
                <a:latin typeface="Times New Roman" panose="02020603050405020304"/>
              </a:rPr>
              <a:t>Review disciplinary actions to determine which goal(s) will be affected in the appraisal. Selection should be based on the cause of the problem instead of an effect</a:t>
            </a:r>
          </a:p>
          <a:p>
            <a:pPr marL="2514412" lvl="5" indent="-228584" defTabSz="914332">
              <a:spcAft>
                <a:spcPts val="1200"/>
              </a:spcAft>
              <a:buFont typeface="Wingdings" panose="05000000000000000000" pitchFamily="2" charset="2"/>
              <a:buChar char="§"/>
              <a:defRPr/>
            </a:pPr>
            <a:r>
              <a:rPr lang="en-US" sz="2000" dirty="0">
                <a:solidFill>
                  <a:srgbClr val="000000"/>
                </a:solidFill>
                <a:latin typeface="Times New Roman" panose="02020603050405020304"/>
              </a:rPr>
              <a:t>Provide guidance on written overall comments and determining appropriate overall ratings</a:t>
            </a:r>
          </a:p>
          <a:p>
            <a:endParaRPr lang="en-US" dirty="0"/>
          </a:p>
        </p:txBody>
      </p:sp>
      <p:sp>
        <p:nvSpPr>
          <p:cNvPr id="3" name="Title 2"/>
          <p:cNvSpPr>
            <a:spLocks noGrp="1"/>
          </p:cNvSpPr>
          <p:nvPr>
            <p:ph type="title"/>
          </p:nvPr>
        </p:nvSpPr>
        <p:spPr/>
        <p:txBody>
          <a:bodyPr/>
          <a:lstStyle/>
          <a:p>
            <a:r>
              <a:rPr lang="en-US" sz="3600" dirty="0" smtClean="0">
                <a:solidFill>
                  <a:srgbClr val="004684"/>
                </a:solidFill>
                <a:latin typeface="Times New Roman" panose="02020603050405020304" pitchFamily="18" charset="0"/>
                <a:cs typeface="Times New Roman" panose="02020603050405020304" pitchFamily="18" charset="0"/>
              </a:rPr>
              <a:t>	Sample </a:t>
            </a:r>
            <a:r>
              <a:rPr lang="en-US" sz="3600" dirty="0">
                <a:solidFill>
                  <a:srgbClr val="004684"/>
                </a:solidFill>
                <a:latin typeface="Times New Roman" panose="02020603050405020304" pitchFamily="18" charset="0"/>
                <a:cs typeface="Times New Roman" panose="02020603050405020304" pitchFamily="18" charset="0"/>
              </a:rPr>
              <a:t>Goal</a:t>
            </a:r>
            <a:r>
              <a:rPr lang="en-US" sz="3600" dirty="0" smtClean="0">
                <a:solidFill>
                  <a:srgbClr val="004684"/>
                </a:solidFill>
                <a:latin typeface="Times New Roman" panose="02020603050405020304" pitchFamily="18" charset="0"/>
                <a:cs typeface="Times New Roman" panose="02020603050405020304" pitchFamily="18" charset="0"/>
              </a:rPr>
              <a:t>: PM Consultations</a:t>
            </a:r>
            <a:endParaRPr lang="en-US" dirty="0"/>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a:t>
            </a:r>
            <a:r>
              <a:rPr lang="en-US" dirty="0" smtClean="0">
                <a:latin typeface="Times New Roman" panose="02020603050405020304" pitchFamily="18" charset="0"/>
              </a:rPr>
              <a:t>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20</a:t>
            </a:fld>
            <a:endParaRPr lang="en-US" dirty="0"/>
          </a:p>
        </p:txBody>
      </p:sp>
    </p:spTree>
    <p:extLst>
      <p:ext uri="{BB962C8B-B14F-4D97-AF65-F5344CB8AC3E}">
        <p14:creationId xmlns:p14="http://schemas.microsoft.com/office/powerpoint/2010/main" val="667898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600080" lvl="3" indent="-228584" defTabSz="914332">
              <a:spcAft>
                <a:spcPts val="1200"/>
              </a:spcAft>
              <a:buClrTx/>
              <a:buSzTx/>
              <a:buFont typeface="Arial"/>
              <a:buChar char="•"/>
              <a:defRPr/>
            </a:pPr>
            <a:r>
              <a:rPr lang="en-US" altLang="en-US" sz="2400" b="1" dirty="0">
                <a:solidFill>
                  <a:srgbClr val="000000"/>
                </a:solidFill>
                <a:latin typeface="Times New Roman" panose="02020603050405020304"/>
              </a:rPr>
              <a:t>Exceeding Expectations</a:t>
            </a:r>
          </a:p>
          <a:p>
            <a:pPr marL="2057247" lvl="4" indent="-228584" defTabSz="174625">
              <a:spcAft>
                <a:spcPts val="1200"/>
              </a:spcAft>
              <a:buClrTx/>
              <a:buFont typeface="Wingdings" pitchFamily="1" charset="2"/>
              <a:buChar char="§"/>
              <a:defRPr/>
            </a:pPr>
            <a:r>
              <a:rPr lang="en-US" altLang="en-US" sz="2000" dirty="0">
                <a:solidFill>
                  <a:srgbClr val="000000"/>
                </a:solidFill>
                <a:latin typeface="Times New Roman" panose="02020603050405020304"/>
              </a:rPr>
              <a:t>Explaining (in)frequent variations that may require differing approaches or different severity of discipline; </a:t>
            </a:r>
          </a:p>
          <a:p>
            <a:pPr marL="2057247" lvl="4" indent="-228584" defTabSz="174625">
              <a:spcAft>
                <a:spcPts val="1200"/>
              </a:spcAft>
              <a:buClrTx/>
              <a:buFont typeface="Wingdings" pitchFamily="1" charset="2"/>
              <a:buChar char="§"/>
              <a:defRPr/>
            </a:pPr>
            <a:r>
              <a:rPr lang="en-US" altLang="en-US" sz="2000" dirty="0">
                <a:solidFill>
                  <a:srgbClr val="000000"/>
                </a:solidFill>
                <a:latin typeface="Times New Roman" panose="02020603050405020304"/>
              </a:rPr>
              <a:t>Reviewing past related actions in disciplinary database to evaluate and describe consistency/appropriateness of past actions; </a:t>
            </a:r>
          </a:p>
          <a:p>
            <a:pPr marL="2057247" lvl="4" indent="-228584" defTabSz="174625">
              <a:spcAft>
                <a:spcPts val="1200"/>
              </a:spcAft>
              <a:buClrTx/>
              <a:buFont typeface="Wingdings" pitchFamily="1" charset="2"/>
              <a:buChar char="§"/>
              <a:defRPr/>
            </a:pPr>
            <a:r>
              <a:rPr lang="en-US" altLang="en-US" sz="2000" dirty="0">
                <a:solidFill>
                  <a:srgbClr val="000000"/>
                </a:solidFill>
                <a:latin typeface="Times New Roman" panose="02020603050405020304"/>
              </a:rPr>
              <a:t>Providing suggestions for related process improvements; and/or </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Completing additional projects.</a:t>
            </a:r>
          </a:p>
          <a:p>
            <a:endParaRPr lang="en-US" dirty="0"/>
          </a:p>
        </p:txBody>
      </p:sp>
      <p:sp>
        <p:nvSpPr>
          <p:cNvPr id="3" name="Title 2"/>
          <p:cNvSpPr>
            <a:spLocks noGrp="1"/>
          </p:cNvSpPr>
          <p:nvPr>
            <p:ph type="title"/>
          </p:nvPr>
        </p:nvSpPr>
        <p:spPr/>
        <p:txBody>
          <a:bodyPr/>
          <a:lstStyle/>
          <a:p>
            <a:r>
              <a:rPr lang="en-US" sz="3600" dirty="0">
                <a:solidFill>
                  <a:srgbClr val="004684"/>
                </a:solidFill>
                <a:latin typeface="Times New Roman" panose="02020603050405020304" pitchFamily="18" charset="0"/>
                <a:cs typeface="Times New Roman" panose="02020603050405020304" pitchFamily="18" charset="0"/>
              </a:rPr>
              <a:t> </a:t>
            </a:r>
            <a:r>
              <a:rPr lang="en-US" sz="3600" dirty="0" smtClean="0">
                <a:solidFill>
                  <a:srgbClr val="004684"/>
                </a:solidFill>
                <a:latin typeface="Times New Roman" panose="02020603050405020304" pitchFamily="18" charset="0"/>
                <a:cs typeface="Times New Roman" panose="02020603050405020304" pitchFamily="18" charset="0"/>
              </a:rPr>
              <a:t>	Sample </a:t>
            </a:r>
            <a:r>
              <a:rPr lang="en-US" sz="3600" dirty="0">
                <a:solidFill>
                  <a:srgbClr val="004684"/>
                </a:solidFill>
                <a:latin typeface="Times New Roman" panose="02020603050405020304" pitchFamily="18" charset="0"/>
                <a:cs typeface="Times New Roman" panose="02020603050405020304" pitchFamily="18" charset="0"/>
              </a:rPr>
              <a:t>Goal</a:t>
            </a:r>
            <a:r>
              <a:rPr lang="en-US" sz="3600" dirty="0" smtClean="0">
                <a:solidFill>
                  <a:srgbClr val="004684"/>
                </a:solidFill>
                <a:latin typeface="Times New Roman" panose="02020603050405020304" pitchFamily="18" charset="0"/>
                <a:cs typeface="Times New Roman" panose="02020603050405020304" pitchFamily="18" charset="0"/>
              </a:rPr>
              <a:t>: Procedural Projects</a:t>
            </a:r>
            <a:endParaRPr lang="en-US" dirty="0"/>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a:t>
            </a:r>
            <a:r>
              <a:rPr lang="en-US" dirty="0" smtClean="0">
                <a:latin typeface="Times New Roman" panose="02020603050405020304" pitchFamily="18" charset="0"/>
              </a:rPr>
              <a:t>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21</a:t>
            </a:fld>
            <a:endParaRPr lang="en-US" dirty="0"/>
          </a:p>
        </p:txBody>
      </p:sp>
    </p:spTree>
    <p:extLst>
      <p:ext uri="{BB962C8B-B14F-4D97-AF65-F5344CB8AC3E}">
        <p14:creationId xmlns:p14="http://schemas.microsoft.com/office/powerpoint/2010/main" val="1627044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smtClean="0"/>
              <a:t>SHRA Performance Management</a:t>
            </a:r>
            <a:endParaRPr lang="en-US" dirty="0"/>
          </a:p>
        </p:txBody>
      </p:sp>
      <p:sp>
        <p:nvSpPr>
          <p:cNvPr id="6" name="Slide Number Placeholder 5"/>
          <p:cNvSpPr>
            <a:spLocks noGrp="1"/>
          </p:cNvSpPr>
          <p:nvPr>
            <p:ph type="sldNum" sz="quarter" idx="4"/>
          </p:nvPr>
        </p:nvSpPr>
        <p:spPr/>
        <p:txBody>
          <a:bodyPr/>
          <a:lstStyle/>
          <a:p>
            <a:fld id="{2DA5447E-0822-1949-A150-34FFF811F168}" type="slidenum">
              <a:rPr lang="en-US" smtClean="0"/>
              <a:pPr/>
              <a:t>22</a:t>
            </a:fld>
            <a:endParaRPr lang="en-US" dirty="0"/>
          </a:p>
        </p:txBody>
      </p:sp>
      <p:sp>
        <p:nvSpPr>
          <p:cNvPr id="7" name="Content Placeholder 6"/>
          <p:cNvSpPr txBox="1">
            <a:spLocks noGrp="1"/>
          </p:cNvSpPr>
          <p:nvPr>
            <p:ph idx="1"/>
          </p:nvPr>
        </p:nvSpPr>
        <p:spPr>
          <a:xfrm>
            <a:off x="952501" y="2218000"/>
            <a:ext cx="10287000" cy="701731"/>
          </a:xfrm>
          <a:prstGeom prst="rect">
            <a:avLst/>
          </a:prstGeom>
          <a:noFill/>
        </p:spPr>
        <p:txBody>
          <a:bodyPr wrap="square" rtlCol="0">
            <a:spAutoFit/>
          </a:bodyPr>
          <a:lstStyle/>
          <a:p>
            <a:pPr marL="0" indent="0" algn="ctr">
              <a:buNone/>
            </a:pPr>
            <a:r>
              <a:rPr lang="en-US" sz="4400" b="1" i="1" dirty="0" smtClean="0">
                <a:solidFill>
                  <a:schemeClr val="accent1">
                    <a:lumMod val="75000"/>
                  </a:schemeClr>
                </a:solidFill>
                <a:latin typeface="Times New Roman" panose="02020603050405020304" pitchFamily="18" charset="0"/>
                <a:cs typeface="Times New Roman" panose="02020603050405020304" pitchFamily="18" charset="0"/>
              </a:rPr>
              <a:t>Talent Development Plan</a:t>
            </a:r>
            <a:endParaRPr lang="en-US" sz="4400" b="1"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754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2341123"/>
            <a:ext cx="10287000" cy="3411977"/>
          </a:xfrm>
        </p:spPr>
        <p:txBody>
          <a:bodyPr/>
          <a:lstStyle/>
          <a:p>
            <a:pPr marL="1600080" lvl="3" indent="-228584" defTabSz="914332">
              <a:buClrTx/>
              <a:buSzTx/>
              <a:buFont typeface="Arial"/>
              <a:buChar char="•"/>
              <a:defRPr/>
            </a:pPr>
            <a:r>
              <a:rPr lang="en-US" altLang="en-US" sz="2400" b="1" dirty="0">
                <a:solidFill>
                  <a:srgbClr val="000000"/>
                </a:solidFill>
                <a:latin typeface="Times New Roman" panose="02020603050405020304"/>
              </a:rPr>
              <a:t>Development Goals specifically designed for person, not position:</a:t>
            </a:r>
          </a:p>
          <a:p>
            <a:pPr marL="1031875" lvl="3" indent="0" defTabSz="914332">
              <a:buClrTx/>
              <a:buSzTx/>
              <a:buNone/>
              <a:defRPr/>
            </a:pPr>
            <a:endParaRPr lang="en-US" altLang="en-US" sz="2800" b="1" dirty="0">
              <a:solidFill>
                <a:srgbClr val="000000"/>
              </a:solidFill>
              <a:latin typeface="Times New Roman" panose="02020603050405020304"/>
            </a:endParaRPr>
          </a:p>
          <a:p>
            <a:pPr marL="2057247" lvl="4" indent="-228584" defTabSz="174625">
              <a:buClrTx/>
              <a:buFont typeface="Wingdings" pitchFamily="1" charset="2"/>
              <a:buChar char="§"/>
              <a:defRPr/>
            </a:pPr>
            <a:r>
              <a:rPr lang="en-US" altLang="en-US" sz="2400" dirty="0">
                <a:solidFill>
                  <a:srgbClr val="000000"/>
                </a:solidFill>
                <a:latin typeface="Times New Roman" panose="02020603050405020304"/>
              </a:rPr>
              <a:t>Employee’s personal career goals</a:t>
            </a:r>
          </a:p>
          <a:p>
            <a:pPr marL="2057247" lvl="4" indent="-228584" defTabSz="174625">
              <a:buClrTx/>
              <a:buFont typeface="Wingdings" pitchFamily="1" charset="2"/>
              <a:buChar char="§"/>
              <a:defRPr/>
            </a:pPr>
            <a:r>
              <a:rPr lang="en-US" altLang="en-US" sz="2400" dirty="0">
                <a:solidFill>
                  <a:srgbClr val="000000"/>
                </a:solidFill>
                <a:latin typeface="Times New Roman" panose="02020603050405020304"/>
              </a:rPr>
              <a:t>Growth opportunities within unit or University</a:t>
            </a:r>
          </a:p>
          <a:p>
            <a:pPr marL="2057247" lvl="4" indent="-228584" defTabSz="174625">
              <a:buClrTx/>
              <a:buFont typeface="Wingdings" pitchFamily="1" charset="2"/>
              <a:buChar char="§"/>
              <a:defRPr/>
            </a:pPr>
            <a:r>
              <a:rPr lang="en-US" altLang="en-US" sz="2400" dirty="0">
                <a:solidFill>
                  <a:srgbClr val="000000"/>
                </a:solidFill>
                <a:latin typeface="Times New Roman" panose="02020603050405020304"/>
              </a:rPr>
              <a:t>Developing/sustaining competencies needed in current position or employee’s career </a:t>
            </a:r>
            <a:r>
              <a:rPr lang="en-US" altLang="en-US" sz="2400" dirty="0" smtClean="0">
                <a:solidFill>
                  <a:srgbClr val="000000"/>
                </a:solidFill>
                <a:latin typeface="Times New Roman" panose="02020603050405020304"/>
              </a:rPr>
              <a:t>path</a:t>
            </a:r>
          </a:p>
          <a:p>
            <a:pPr marL="2057247" lvl="4" indent="-228584" defTabSz="174625">
              <a:buClrTx/>
              <a:buFont typeface="Wingdings" pitchFamily="1" charset="2"/>
              <a:buChar char="§"/>
              <a:defRPr/>
            </a:pPr>
            <a:r>
              <a:rPr lang="en-US" altLang="en-US" sz="2400" dirty="0" smtClean="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It </a:t>
            </a:r>
            <a:r>
              <a:rPr lang="en-US" altLang="en-US" sz="2400" dirty="0">
                <a:solidFill>
                  <a:prstClr val="black"/>
                </a:solidFill>
                <a:latin typeface="Times New Roman" panose="02020603050405020304" pitchFamily="18" charset="0"/>
                <a:ea typeface="ＭＳ Ｐゴシック" panose="020B0600070205080204" pitchFamily="34" charset="-128"/>
                <a:cs typeface="Times New Roman" panose="02020603050405020304" pitchFamily="18" charset="0"/>
              </a:rPr>
              <a:t>is recommended/expected that each employee has at least one development activity over a 12-month period.</a:t>
            </a: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	Talent Development Plan</a:t>
            </a:r>
            <a:endParaRPr lang="en-US" sz="36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a:t>
            </a:r>
            <a:r>
              <a:rPr lang="en-US" dirty="0" smtClean="0">
                <a:latin typeface="Times New Roman" panose="02020603050405020304" pitchFamily="18" charset="0"/>
              </a:rPr>
              <a:t>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23</a:t>
            </a:fld>
            <a:endParaRPr lang="en-US" dirty="0"/>
          </a:p>
        </p:txBody>
      </p:sp>
    </p:spTree>
    <p:extLst>
      <p:ext uri="{BB962C8B-B14F-4D97-AF65-F5344CB8AC3E}">
        <p14:creationId xmlns:p14="http://schemas.microsoft.com/office/powerpoint/2010/main" val="4231734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2321669"/>
            <a:ext cx="10287000" cy="3431432"/>
          </a:xfrm>
        </p:spPr>
        <p:txBody>
          <a:bodyPr/>
          <a:lstStyle/>
          <a:p>
            <a:pPr marL="1600080" lvl="3" indent="-228584" defTabSz="914332">
              <a:buClrTx/>
              <a:buSzTx/>
              <a:buFont typeface="Arial"/>
              <a:buChar char="•"/>
              <a:defRPr/>
            </a:pPr>
            <a:r>
              <a:rPr lang="en-US" altLang="en-US" sz="2400" b="1" dirty="0">
                <a:solidFill>
                  <a:srgbClr val="000000"/>
                </a:solidFill>
                <a:latin typeface="Times New Roman" panose="02020603050405020304"/>
              </a:rPr>
              <a:t>Examples:</a:t>
            </a:r>
          </a:p>
          <a:p>
            <a:pPr marL="2057247" lvl="4" indent="-228584" defTabSz="174625">
              <a:buClrTx/>
              <a:buFont typeface="Wingdings" pitchFamily="1" charset="2"/>
              <a:buChar char="§"/>
              <a:defRPr/>
            </a:pPr>
            <a:r>
              <a:rPr lang="en-US" altLang="en-US" sz="2400" dirty="0">
                <a:solidFill>
                  <a:srgbClr val="000000"/>
                </a:solidFill>
                <a:latin typeface="Times New Roman" panose="02020603050405020304"/>
              </a:rPr>
              <a:t>Required/career-path credentials/certifications</a:t>
            </a:r>
          </a:p>
          <a:p>
            <a:pPr marL="2057247" lvl="4" indent="-228584" defTabSz="174625">
              <a:buClrTx/>
              <a:buFont typeface="Wingdings" pitchFamily="1" charset="2"/>
              <a:buChar char="§"/>
              <a:defRPr/>
            </a:pPr>
            <a:r>
              <a:rPr lang="en-US" altLang="en-US" sz="2400" dirty="0">
                <a:solidFill>
                  <a:srgbClr val="000000"/>
                </a:solidFill>
                <a:latin typeface="Times New Roman" panose="02020603050405020304"/>
              </a:rPr>
              <a:t>Work-related skill development/refreshers</a:t>
            </a:r>
          </a:p>
          <a:p>
            <a:pPr marL="2057247" lvl="4" indent="-228584" defTabSz="174625">
              <a:buClrTx/>
              <a:buFont typeface="Wingdings" pitchFamily="1" charset="2"/>
              <a:buChar char="§"/>
              <a:defRPr/>
            </a:pPr>
            <a:r>
              <a:rPr lang="en-US" altLang="en-US" sz="2400" dirty="0">
                <a:solidFill>
                  <a:srgbClr val="000000"/>
                </a:solidFill>
                <a:latin typeface="Times New Roman" panose="02020603050405020304"/>
              </a:rPr>
              <a:t>Academic coursework or continuing education</a:t>
            </a:r>
          </a:p>
          <a:p>
            <a:pPr marL="457200" lvl="1" indent="0" defTabSz="174625">
              <a:lnSpc>
                <a:spcPct val="100000"/>
              </a:lnSpc>
              <a:buClr>
                <a:srgbClr val="FDB931"/>
              </a:buClr>
              <a:buSzTx/>
              <a:buNone/>
              <a:defRPr/>
            </a:pPr>
            <a:endParaRPr lang="en-US" altLang="en-US" sz="800" dirty="0">
              <a:solidFill>
                <a:srgbClr val="000000"/>
              </a:solidFill>
              <a:latin typeface="Times New Roman" panose="02020603050405020304"/>
            </a:endParaRPr>
          </a:p>
          <a:p>
            <a:pPr marL="1600080" lvl="3" indent="-228584" defTabSz="914332">
              <a:buClrTx/>
              <a:buSzTx/>
              <a:buFont typeface="Arial"/>
              <a:buChar char="•"/>
              <a:defRPr/>
            </a:pPr>
            <a:r>
              <a:rPr lang="en-US" altLang="en-US" sz="2400" b="1" dirty="0">
                <a:solidFill>
                  <a:srgbClr val="000000"/>
                </a:solidFill>
                <a:latin typeface="Times New Roman" panose="02020603050405020304"/>
              </a:rPr>
              <a:t>Recommended for all employees (Expected for Not Meeting): </a:t>
            </a:r>
          </a:p>
          <a:p>
            <a:pPr marL="2057247" lvl="4" indent="-228584" defTabSz="174625">
              <a:buClrTx/>
              <a:buFont typeface="Wingdings" pitchFamily="1" charset="2"/>
              <a:buChar char="§"/>
              <a:defRPr/>
            </a:pPr>
            <a:r>
              <a:rPr lang="en-US" altLang="en-US" sz="2400" dirty="0">
                <a:solidFill>
                  <a:srgbClr val="000000"/>
                </a:solidFill>
                <a:latin typeface="Times New Roman" panose="02020603050405020304"/>
              </a:rPr>
              <a:t>At least one development activity</a:t>
            </a:r>
          </a:p>
        </p:txBody>
      </p:sp>
      <p:sp>
        <p:nvSpPr>
          <p:cNvPr id="3" name="Title 2"/>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	Talent Development Plan</a:t>
            </a:r>
            <a:endParaRPr lang="en-US" sz="36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a:t>
            </a:r>
            <a:r>
              <a:rPr lang="en-US" dirty="0" smtClean="0">
                <a:latin typeface="Times New Roman" panose="02020603050405020304" pitchFamily="18" charset="0"/>
              </a:rPr>
              <a:t>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24</a:t>
            </a:fld>
            <a:endParaRPr lang="en-US" dirty="0"/>
          </a:p>
        </p:txBody>
      </p:sp>
    </p:spTree>
    <p:extLst>
      <p:ext uri="{BB962C8B-B14F-4D97-AF65-F5344CB8AC3E}">
        <p14:creationId xmlns:p14="http://schemas.microsoft.com/office/powerpoint/2010/main" val="651809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2420493"/>
            <a:ext cx="10287000" cy="3332607"/>
          </a:xfrm>
        </p:spPr>
        <p:txBody>
          <a:bodyPr/>
          <a:lstStyle/>
          <a:p>
            <a:pPr marL="1600080" lvl="3" indent="-228584" defTabSz="914332">
              <a:buClrTx/>
              <a:buSzTx/>
              <a:buFont typeface="Arial"/>
              <a:buChar char="•"/>
              <a:defRPr/>
            </a:pPr>
            <a:r>
              <a:rPr lang="en-US" sz="2400" b="1" dirty="0">
                <a:solidFill>
                  <a:srgbClr val="000000"/>
                </a:solidFill>
                <a:latin typeface="Times New Roman" panose="02020603050405020304"/>
              </a:rPr>
              <a:t>Mandatory if</a:t>
            </a:r>
            <a:r>
              <a:rPr lang="en-US" sz="2400" dirty="0">
                <a:solidFill>
                  <a:srgbClr val="000000"/>
                </a:solidFill>
                <a:latin typeface="Times New Roman" panose="02020603050405020304"/>
              </a:rPr>
              <a:t>:</a:t>
            </a:r>
          </a:p>
          <a:p>
            <a:pPr marL="2057247" lvl="4" indent="-228584" defTabSz="914332">
              <a:buClrTx/>
              <a:buFont typeface="Wingdings" panose="05000000000000000000" pitchFamily="2" charset="2"/>
              <a:buChar char="§"/>
              <a:defRPr/>
            </a:pPr>
            <a:r>
              <a:rPr lang="en-US" sz="2400" dirty="0">
                <a:solidFill>
                  <a:srgbClr val="000000"/>
                </a:solidFill>
                <a:latin typeface="Times New Roman" panose="02020603050405020304"/>
              </a:rPr>
              <a:t>If the overall rating or the ratings on one or more institutional goals or individual goals does “Not Meet Expectations” on any appraisal; or</a:t>
            </a:r>
          </a:p>
          <a:p>
            <a:pPr marL="2057247" lvl="4" indent="-228584" defTabSz="914332">
              <a:buClrTx/>
              <a:buFont typeface="Wingdings" panose="05000000000000000000" pitchFamily="2" charset="2"/>
              <a:buChar char="§"/>
              <a:defRPr/>
            </a:pPr>
            <a:r>
              <a:rPr lang="en-US" sz="2400" dirty="0">
                <a:solidFill>
                  <a:srgbClr val="000000"/>
                </a:solidFill>
                <a:latin typeface="Times New Roman" panose="02020603050405020304"/>
              </a:rPr>
              <a:t>Employee must acquire new knowledge or skill to maintain performance at or above “Meets Expectations" level or achieve competency level required for position</a:t>
            </a:r>
          </a:p>
          <a:p>
            <a:pPr marL="457200" lvl="1" indent="0" defTabSz="914332">
              <a:lnSpc>
                <a:spcPct val="100000"/>
              </a:lnSpc>
              <a:buClr>
                <a:srgbClr val="FDB931"/>
              </a:buClr>
              <a:buSzTx/>
              <a:buNone/>
              <a:defRPr/>
            </a:pPr>
            <a:endParaRPr lang="en-US" sz="1000" dirty="0">
              <a:solidFill>
                <a:srgbClr val="000000"/>
              </a:solidFill>
              <a:latin typeface="Franklin Gothic Medium" panose="020B0603020102020204" pitchFamily="34" charset="0"/>
            </a:endParaRPr>
          </a:p>
          <a:p>
            <a:pPr marL="1600080" lvl="3" indent="-274320" defTabSz="914332">
              <a:buClrTx/>
              <a:buSzTx/>
              <a:buFont typeface="Arial"/>
              <a:buChar char="•"/>
              <a:defRPr/>
            </a:pPr>
            <a:r>
              <a:rPr lang="en-US" sz="2000" b="1" dirty="0">
                <a:solidFill>
                  <a:srgbClr val="000000"/>
                </a:solidFill>
                <a:latin typeface="Times New Roman" panose="02020603050405020304"/>
              </a:rPr>
              <a:t>Define in the annual appraisal and carry over to the Talent Development Plan for the next cycle.</a:t>
            </a:r>
          </a:p>
        </p:txBody>
      </p:sp>
      <p:sp>
        <p:nvSpPr>
          <p:cNvPr id="3" name="Title 2"/>
          <p:cNvSpPr>
            <a:spLocks noGrp="1"/>
          </p:cNvSpPr>
          <p:nvPr>
            <p:ph type="title"/>
          </p:nvPr>
        </p:nvSpPr>
        <p:spPr>
          <a:xfrm>
            <a:off x="348343" y="1417320"/>
            <a:ext cx="11310257" cy="566928"/>
          </a:xfrm>
        </p:spPr>
        <p:txBody>
          <a:bodyPr/>
          <a:lstStyle/>
          <a:p>
            <a:r>
              <a:rPr lang="en-US" sz="3600" dirty="0" smtClean="0">
                <a:latin typeface="Times New Roman" panose="02020603050405020304" pitchFamily="18" charset="0"/>
                <a:cs typeface="Times New Roman" panose="02020603050405020304" pitchFamily="18" charset="0"/>
              </a:rPr>
              <a:t>	Corrective Action Plan/Performance Improvement Plan</a:t>
            </a:r>
            <a:endParaRPr lang="en-US" sz="36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a:t>
            </a:r>
            <a:r>
              <a:rPr lang="en-US" dirty="0" smtClean="0">
                <a:latin typeface="Times New Roman" panose="02020603050405020304" pitchFamily="18" charset="0"/>
              </a:rPr>
              <a:t>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25</a:t>
            </a:fld>
            <a:endParaRPr lang="en-US" dirty="0"/>
          </a:p>
        </p:txBody>
      </p:sp>
    </p:spTree>
    <p:extLst>
      <p:ext uri="{BB962C8B-B14F-4D97-AF65-F5344CB8AC3E}">
        <p14:creationId xmlns:p14="http://schemas.microsoft.com/office/powerpoint/2010/main" val="2838742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smtClean="0"/>
              <a:t>SHRA Performance Management</a:t>
            </a:r>
            <a:endParaRPr lang="en-US" dirty="0"/>
          </a:p>
        </p:txBody>
      </p:sp>
      <p:sp>
        <p:nvSpPr>
          <p:cNvPr id="6" name="Slide Number Placeholder 5"/>
          <p:cNvSpPr>
            <a:spLocks noGrp="1"/>
          </p:cNvSpPr>
          <p:nvPr>
            <p:ph type="sldNum" sz="quarter" idx="4"/>
          </p:nvPr>
        </p:nvSpPr>
        <p:spPr/>
        <p:txBody>
          <a:bodyPr/>
          <a:lstStyle/>
          <a:p>
            <a:fld id="{2DA5447E-0822-1949-A150-34FFF811F168}" type="slidenum">
              <a:rPr lang="en-US" smtClean="0"/>
              <a:pPr/>
              <a:t>26</a:t>
            </a:fld>
            <a:endParaRPr lang="en-US" dirty="0"/>
          </a:p>
        </p:txBody>
      </p:sp>
      <p:sp>
        <p:nvSpPr>
          <p:cNvPr id="7" name="TextBox 6"/>
          <p:cNvSpPr txBox="1"/>
          <p:nvPr/>
        </p:nvSpPr>
        <p:spPr>
          <a:xfrm>
            <a:off x="1232170" y="2166025"/>
            <a:ext cx="9675779" cy="1446550"/>
          </a:xfrm>
          <a:prstGeom prst="rect">
            <a:avLst/>
          </a:prstGeom>
          <a:noFill/>
        </p:spPr>
        <p:txBody>
          <a:bodyPr wrap="square" rtlCol="0">
            <a:spAutoFit/>
          </a:bodyPr>
          <a:lstStyle/>
          <a:p>
            <a:pPr algn="ctr"/>
            <a:r>
              <a:rPr lang="en-US" sz="4400" b="1" i="1" dirty="0" smtClean="0">
                <a:solidFill>
                  <a:schemeClr val="accent1">
                    <a:lumMod val="75000"/>
                  </a:schemeClr>
                </a:solidFill>
                <a:latin typeface="Times New Roman" panose="02020603050405020304" pitchFamily="18" charset="0"/>
                <a:cs typeface="Times New Roman" panose="02020603050405020304" pitchFamily="18" charset="0"/>
              </a:rPr>
              <a:t>Talent Development</a:t>
            </a:r>
          </a:p>
          <a:p>
            <a:pPr algn="ctr"/>
            <a:r>
              <a:rPr lang="en-US" sz="4400" b="1" i="1" dirty="0" smtClean="0">
                <a:solidFill>
                  <a:schemeClr val="accent1">
                    <a:lumMod val="75000"/>
                  </a:schemeClr>
                </a:solidFill>
                <a:latin typeface="Times New Roman" panose="02020603050405020304" pitchFamily="18" charset="0"/>
                <a:cs typeface="Times New Roman" panose="02020603050405020304" pitchFamily="18" charset="0"/>
              </a:rPr>
              <a:t>Plan</a:t>
            </a:r>
            <a:endParaRPr lang="en-US" sz="4400" b="1"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485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2501" y="2488752"/>
            <a:ext cx="10287000" cy="3520161"/>
          </a:xfrm>
        </p:spPr>
        <p:txBody>
          <a:bodyPr/>
          <a:lstStyle/>
          <a:p>
            <a:pPr marL="1600080" lvl="3" indent="-228584" defTabSz="914332">
              <a:buClrTx/>
              <a:buSzTx/>
              <a:buFont typeface="Arial"/>
              <a:buChar char="•"/>
              <a:defRPr/>
            </a:pPr>
            <a:r>
              <a:rPr lang="en-US" altLang="en-US" sz="2400" b="1" dirty="0">
                <a:solidFill>
                  <a:srgbClr val="000000"/>
                </a:solidFill>
                <a:latin typeface="Times New Roman" panose="02020603050405020304"/>
              </a:rPr>
              <a:t>Preparation</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Supervisor writes/edits performance plan</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2</a:t>
            </a:r>
            <a:r>
              <a:rPr lang="en-US" altLang="en-US" sz="2000" baseline="30000" dirty="0">
                <a:solidFill>
                  <a:srgbClr val="000000"/>
                </a:solidFill>
                <a:latin typeface="Times New Roman" panose="02020603050405020304"/>
              </a:rPr>
              <a:t>nd</a:t>
            </a:r>
            <a:r>
              <a:rPr lang="en-US" altLang="en-US" sz="2000" dirty="0">
                <a:solidFill>
                  <a:srgbClr val="000000"/>
                </a:solidFill>
                <a:latin typeface="Times New Roman" panose="02020603050405020304"/>
              </a:rPr>
              <a:t>-level supervisor reviews/signs</a:t>
            </a:r>
          </a:p>
          <a:p>
            <a:pPr marL="2057247" lvl="4" indent="-228584" defTabSz="174625">
              <a:buClrTx/>
              <a:buFont typeface="Wingdings" pitchFamily="1" charset="2"/>
              <a:buChar char="§"/>
              <a:defRPr/>
            </a:pPr>
            <a:r>
              <a:rPr lang="en-US" altLang="en-US" sz="2000" i="1" dirty="0">
                <a:solidFill>
                  <a:srgbClr val="000000"/>
                </a:solidFill>
                <a:latin typeface="Times New Roman" panose="02020603050405020304"/>
              </a:rPr>
              <a:t>Suggested: </a:t>
            </a:r>
            <a:r>
              <a:rPr lang="en-US" altLang="en-US" sz="2000" dirty="0">
                <a:solidFill>
                  <a:srgbClr val="000000"/>
                </a:solidFill>
                <a:latin typeface="Times New Roman" panose="02020603050405020304"/>
              </a:rPr>
              <a:t>Provide performance plan prior to conference</a:t>
            </a:r>
          </a:p>
          <a:p>
            <a:pPr marL="457200" lvl="1" indent="0" defTabSz="174625">
              <a:lnSpc>
                <a:spcPct val="100000"/>
              </a:lnSpc>
              <a:buClr>
                <a:srgbClr val="FDB931"/>
              </a:buClr>
              <a:buSzTx/>
              <a:buNone/>
              <a:defRPr/>
            </a:pPr>
            <a:endParaRPr lang="en-US" altLang="en-US" dirty="0">
              <a:solidFill>
                <a:srgbClr val="000000"/>
              </a:solidFill>
              <a:latin typeface="Times New Roman" panose="02020603050405020304"/>
            </a:endParaRPr>
          </a:p>
          <a:p>
            <a:pPr marL="457200" lvl="1" indent="0" defTabSz="174625">
              <a:lnSpc>
                <a:spcPct val="100000"/>
              </a:lnSpc>
              <a:buClr>
                <a:srgbClr val="FDB931"/>
              </a:buClr>
              <a:buSzTx/>
              <a:buNone/>
              <a:defRPr/>
            </a:pPr>
            <a:endParaRPr lang="en-US" altLang="en-US" dirty="0">
              <a:solidFill>
                <a:srgbClr val="000000"/>
              </a:solidFill>
              <a:latin typeface="Times New Roman" panose="02020603050405020304"/>
            </a:endParaRPr>
          </a:p>
          <a:p>
            <a:pPr marL="1600080" lvl="3" indent="-228584" defTabSz="914332">
              <a:buClrTx/>
              <a:buSzTx/>
              <a:buFont typeface="Arial"/>
              <a:buChar char="•"/>
              <a:defRPr/>
            </a:pPr>
            <a:r>
              <a:rPr lang="en-US" altLang="en-US" sz="2400" b="1" dirty="0">
                <a:solidFill>
                  <a:srgbClr val="000000"/>
                </a:solidFill>
                <a:latin typeface="Times New Roman" panose="02020603050405020304"/>
              </a:rPr>
              <a:t>Performance Planning Conference</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Supervisor meets with employee to discuss (</a:t>
            </a:r>
            <a:r>
              <a:rPr lang="en-US" altLang="en-US" sz="2000" i="1" dirty="0">
                <a:solidFill>
                  <a:srgbClr val="000000"/>
                </a:solidFill>
                <a:latin typeface="Times New Roman" panose="02020603050405020304"/>
              </a:rPr>
              <a:t>required</a:t>
            </a:r>
            <a:r>
              <a:rPr lang="en-US" altLang="en-US" sz="2000" dirty="0">
                <a:solidFill>
                  <a:srgbClr val="000000"/>
                </a:solidFill>
                <a:latin typeface="Times New Roman" panose="02020603050405020304"/>
              </a:rPr>
              <a:t>)</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Discuss each Individual/Institutional Goal (</a:t>
            </a:r>
            <a:r>
              <a:rPr lang="en-US" altLang="en-US" sz="2000" i="1" dirty="0">
                <a:solidFill>
                  <a:srgbClr val="000000"/>
                </a:solidFill>
                <a:latin typeface="Times New Roman" panose="02020603050405020304"/>
              </a:rPr>
              <a:t>revise if needed</a:t>
            </a:r>
            <a:r>
              <a:rPr lang="en-US" altLang="en-US" sz="2000" dirty="0">
                <a:solidFill>
                  <a:srgbClr val="000000"/>
                </a:solidFill>
                <a:latin typeface="Times New Roman" panose="02020603050405020304"/>
              </a:rPr>
              <a:t>)</a:t>
            </a:r>
          </a:p>
          <a:p>
            <a:endParaRPr lang="en-US" dirty="0"/>
          </a:p>
        </p:txBody>
      </p:sp>
      <p:sp>
        <p:nvSpPr>
          <p:cNvPr id="3" name="Title 2"/>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	Performance Planning Conference</a:t>
            </a:r>
            <a:endParaRPr lang="en-US" sz="36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a:t>
            </a:r>
            <a:r>
              <a:rPr lang="en-US" dirty="0" smtClean="0">
                <a:latin typeface="Times New Roman" panose="02020603050405020304" pitchFamily="18" charset="0"/>
              </a:rPr>
              <a:t>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27</a:t>
            </a:fld>
            <a:endParaRPr lang="en-US" dirty="0"/>
          </a:p>
        </p:txBody>
      </p:sp>
    </p:spTree>
    <p:extLst>
      <p:ext uri="{BB962C8B-B14F-4D97-AF65-F5344CB8AC3E}">
        <p14:creationId xmlns:p14="http://schemas.microsoft.com/office/powerpoint/2010/main" val="487471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2248804"/>
            <a:ext cx="10287000" cy="3154100"/>
          </a:xfrm>
        </p:spPr>
        <p:txBody>
          <a:bodyPr/>
          <a:lstStyle/>
          <a:p>
            <a:pPr marL="1600080" lvl="3" indent="-228584" defTabSz="914332">
              <a:buClrTx/>
              <a:buSzTx/>
              <a:buFont typeface="Arial"/>
              <a:buChar char="•"/>
              <a:defRPr/>
            </a:pPr>
            <a:r>
              <a:rPr lang="en-US" altLang="en-US" sz="2000" b="1" dirty="0">
                <a:solidFill>
                  <a:srgbClr val="000000"/>
                </a:solidFill>
                <a:latin typeface="Times New Roman" panose="02020603050405020304"/>
              </a:rPr>
              <a:t>Annual performance appraisals: Cycle ends March 31</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Appraisal Due: April 30 (no later than)</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Supervisor: Writes/edits appraisal</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2</a:t>
            </a:r>
            <a:r>
              <a:rPr lang="en-US" altLang="en-US" sz="2000" baseline="30000" dirty="0">
                <a:solidFill>
                  <a:srgbClr val="000000"/>
                </a:solidFill>
                <a:latin typeface="Times New Roman" panose="02020603050405020304"/>
              </a:rPr>
              <a:t>nd</a:t>
            </a:r>
            <a:r>
              <a:rPr lang="en-US" altLang="en-US" sz="2000" dirty="0">
                <a:solidFill>
                  <a:srgbClr val="000000"/>
                </a:solidFill>
                <a:latin typeface="Times New Roman" panose="02020603050405020304"/>
              </a:rPr>
              <a:t>-Level Supervisor: Quality Control</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Covers totality of performance cycle</a:t>
            </a:r>
          </a:p>
          <a:p>
            <a:pPr marL="1196975" lvl="4" indent="0" defTabSz="174625">
              <a:buClrTx/>
              <a:buNone/>
              <a:defRPr/>
            </a:pPr>
            <a:endParaRPr lang="en-US" altLang="en-US" sz="2000" dirty="0">
              <a:solidFill>
                <a:srgbClr val="000000"/>
              </a:solidFill>
              <a:latin typeface="Times New Roman" panose="02020603050405020304"/>
            </a:endParaRPr>
          </a:p>
          <a:p>
            <a:pPr marL="1600080" lvl="3" indent="-228584" defTabSz="914332">
              <a:buClrTx/>
              <a:buSzTx/>
              <a:buFont typeface="Arial"/>
              <a:buChar char="•"/>
              <a:defRPr/>
            </a:pPr>
            <a:r>
              <a:rPr lang="en-US" altLang="en-US" sz="2000" b="1" dirty="0">
                <a:solidFill>
                  <a:srgbClr val="000000"/>
                </a:solidFill>
                <a:latin typeface="Times New Roman" panose="02020603050405020304"/>
              </a:rPr>
              <a:t>Preparation:</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May request self-evaluation/report from employee</a:t>
            </a:r>
          </a:p>
          <a:p>
            <a:pPr marL="2057247" lvl="4" indent="-228584" defTabSz="174625">
              <a:buClrTx/>
              <a:buFont typeface="Wingdings" pitchFamily="1" charset="2"/>
              <a:buChar char="§"/>
              <a:defRPr/>
            </a:pPr>
            <a:r>
              <a:rPr lang="en-US" altLang="en-US" sz="2000" i="1" dirty="0">
                <a:solidFill>
                  <a:srgbClr val="000000"/>
                </a:solidFill>
                <a:latin typeface="Times New Roman" panose="02020603050405020304"/>
              </a:rPr>
              <a:t>Suggested: </a:t>
            </a:r>
            <a:r>
              <a:rPr lang="en-US" altLang="en-US" sz="2000" dirty="0">
                <a:solidFill>
                  <a:srgbClr val="000000"/>
                </a:solidFill>
                <a:latin typeface="Times New Roman" panose="02020603050405020304"/>
              </a:rPr>
              <a:t>Appraisal provided in advance</a:t>
            </a:r>
          </a:p>
          <a:p>
            <a:pPr marL="1196975" lvl="4" indent="0" defTabSz="174625">
              <a:buClrTx/>
              <a:buNone/>
              <a:defRPr/>
            </a:pPr>
            <a:endParaRPr lang="en-US" altLang="en-US" sz="2000" dirty="0">
              <a:solidFill>
                <a:srgbClr val="000000"/>
              </a:solidFill>
              <a:latin typeface="Times New Roman" panose="02020603050405020304"/>
            </a:endParaRPr>
          </a:p>
          <a:p>
            <a:pPr marL="1600080" lvl="3" indent="-228584" defTabSz="914332">
              <a:buClrTx/>
              <a:buSzTx/>
              <a:buFont typeface="Arial"/>
              <a:buChar char="•"/>
              <a:defRPr/>
            </a:pPr>
            <a:r>
              <a:rPr lang="en-US" altLang="en-US" sz="2000" b="1" dirty="0">
                <a:solidFill>
                  <a:srgbClr val="000000"/>
                </a:solidFill>
                <a:latin typeface="Times New Roman" panose="02020603050405020304"/>
              </a:rPr>
              <a:t>Employee must have worked </a:t>
            </a:r>
            <a:r>
              <a:rPr lang="en-US" altLang="en-US" sz="2000" b="1" u="sng" dirty="0">
                <a:solidFill>
                  <a:srgbClr val="000000"/>
                </a:solidFill>
                <a:latin typeface="Times New Roman" panose="02020603050405020304"/>
              </a:rPr>
              <a:t>for the State</a:t>
            </a:r>
            <a:r>
              <a:rPr lang="en-US" altLang="en-US" sz="2000" b="1" dirty="0">
                <a:solidFill>
                  <a:srgbClr val="000000"/>
                </a:solidFill>
                <a:latin typeface="Times New Roman" panose="02020603050405020304"/>
              </a:rPr>
              <a:t> </a:t>
            </a:r>
            <a:r>
              <a:rPr lang="en-US" altLang="en-US" sz="2000" b="1" u="sng" dirty="0">
                <a:solidFill>
                  <a:srgbClr val="000000"/>
                </a:solidFill>
                <a:latin typeface="Times New Roman" panose="02020603050405020304"/>
              </a:rPr>
              <a:t>at least 6 months</a:t>
            </a:r>
            <a:r>
              <a:rPr lang="en-US" altLang="en-US" sz="2000" b="1" dirty="0">
                <a:solidFill>
                  <a:srgbClr val="000000"/>
                </a:solidFill>
                <a:latin typeface="Times New Roman" panose="02020603050405020304"/>
              </a:rPr>
              <a:t> to receive annual appraisal</a:t>
            </a:r>
          </a:p>
          <a:p>
            <a:endParaRPr lang="en-US" dirty="0"/>
          </a:p>
        </p:txBody>
      </p:sp>
      <p:sp>
        <p:nvSpPr>
          <p:cNvPr id="3" name="Title 2"/>
          <p:cNvSpPr>
            <a:spLocks noGrp="1"/>
          </p:cNvSpPr>
          <p:nvPr>
            <p:ph type="title"/>
          </p:nvPr>
        </p:nvSpPr>
        <p:spPr/>
        <p:txBody>
          <a:bodyPr/>
          <a:lstStyle/>
          <a:p>
            <a:r>
              <a:rPr lang="en-US" dirty="0" smtClean="0"/>
              <a:t>	Performance Appraisal</a:t>
            </a:r>
            <a:endParaRPr lang="en-US" dirty="0"/>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Policy</a:t>
            </a:r>
          </a:p>
          <a:p>
            <a:endParaRPr lang="en-US" dirty="0"/>
          </a:p>
        </p:txBody>
      </p:sp>
      <p:sp>
        <p:nvSpPr>
          <p:cNvPr id="6" name="Slide Number Placeholder 5"/>
          <p:cNvSpPr>
            <a:spLocks noGrp="1"/>
          </p:cNvSpPr>
          <p:nvPr>
            <p:ph type="sldNum" sz="quarter" idx="4"/>
          </p:nvPr>
        </p:nvSpPr>
        <p:spPr/>
        <p:txBody>
          <a:bodyPr/>
          <a:lstStyle/>
          <a:p>
            <a:fld id="{2DA5447E-0822-1949-A150-34FFF811F168}" type="slidenum">
              <a:rPr lang="en-US" smtClean="0"/>
              <a:pPr/>
              <a:t>28</a:t>
            </a:fld>
            <a:endParaRPr lang="en-US" dirty="0"/>
          </a:p>
        </p:txBody>
      </p:sp>
    </p:spTree>
    <p:extLst>
      <p:ext uri="{BB962C8B-B14F-4D97-AF65-F5344CB8AC3E}">
        <p14:creationId xmlns:p14="http://schemas.microsoft.com/office/powerpoint/2010/main" val="2889378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3129" y="1863958"/>
            <a:ext cx="10287000" cy="4145511"/>
          </a:xfrm>
        </p:spPr>
        <p:txBody>
          <a:bodyPr/>
          <a:lstStyle/>
          <a:p>
            <a:pPr marL="1600080" lvl="3" indent="-228584" defTabSz="914332">
              <a:buClrTx/>
              <a:buSzTx/>
              <a:buFont typeface="Arial"/>
              <a:buChar char="•"/>
              <a:defRPr/>
            </a:pPr>
            <a:r>
              <a:rPr lang="en-US" altLang="en-US" sz="2000" b="1" dirty="0">
                <a:solidFill>
                  <a:srgbClr val="000000"/>
                </a:solidFill>
                <a:latin typeface="Times New Roman" panose="02020603050405020304"/>
              </a:rPr>
              <a:t>Rate performance based on expectations</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Give strong specific examples that reflect overall work</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Avoid nit-picking minor infractions</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Use more observation and less inference </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Take steps to avoid rater bias</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Emphasize work </a:t>
            </a:r>
            <a:r>
              <a:rPr lang="en-US" altLang="en-US" sz="2000" dirty="0">
                <a:solidFill>
                  <a:srgbClr val="000000"/>
                </a:solidFill>
                <a:latin typeface="Times New Roman" panose="02020603050405020304"/>
                <a:sym typeface="Wingdings" pitchFamily="1" charset="2"/>
              </a:rPr>
              <a:t>performed </a:t>
            </a:r>
            <a:r>
              <a:rPr lang="en-US" altLang="en-US" sz="2000" b="1" u="sng" dirty="0">
                <a:solidFill>
                  <a:srgbClr val="000000"/>
                </a:solidFill>
                <a:latin typeface="Times New Roman" panose="02020603050405020304"/>
                <a:sym typeface="Wingdings" pitchFamily="1" charset="2"/>
              </a:rPr>
              <a:t>above</a:t>
            </a:r>
            <a:r>
              <a:rPr lang="en-US" altLang="en-US" sz="2000" b="1" dirty="0">
                <a:solidFill>
                  <a:srgbClr val="000000"/>
                </a:solidFill>
                <a:latin typeface="Times New Roman" panose="02020603050405020304"/>
                <a:sym typeface="Wingdings" pitchFamily="1" charset="2"/>
              </a:rPr>
              <a:t> </a:t>
            </a:r>
            <a:r>
              <a:rPr lang="en-US" altLang="en-US" sz="2000" dirty="0">
                <a:solidFill>
                  <a:srgbClr val="000000"/>
                </a:solidFill>
                <a:latin typeface="Times New Roman" panose="02020603050405020304"/>
                <a:sym typeface="Wingdings" pitchFamily="1" charset="2"/>
              </a:rPr>
              <a:t>and </a:t>
            </a:r>
            <a:r>
              <a:rPr lang="en-US" altLang="en-US" sz="2000" b="1" u="sng" dirty="0">
                <a:solidFill>
                  <a:srgbClr val="000000"/>
                </a:solidFill>
                <a:latin typeface="Times New Roman" panose="02020603050405020304"/>
                <a:sym typeface="Wingdings" pitchFamily="1" charset="2"/>
              </a:rPr>
              <a:t>below</a:t>
            </a:r>
            <a:r>
              <a:rPr lang="en-US" altLang="en-US" sz="2000" b="1" dirty="0">
                <a:solidFill>
                  <a:srgbClr val="000000"/>
                </a:solidFill>
                <a:latin typeface="Times New Roman" panose="02020603050405020304"/>
                <a:sym typeface="Wingdings" pitchFamily="1" charset="2"/>
              </a:rPr>
              <a:t> “</a:t>
            </a:r>
            <a:r>
              <a:rPr lang="en-US" altLang="en-US" sz="2000" dirty="0">
                <a:solidFill>
                  <a:srgbClr val="000000"/>
                </a:solidFill>
                <a:latin typeface="Times New Roman" panose="02020603050405020304"/>
              </a:rPr>
              <a:t>Meets” level</a:t>
            </a:r>
          </a:p>
          <a:p>
            <a:pPr marL="1196975" lvl="4" indent="0" defTabSz="174625">
              <a:buClrTx/>
              <a:buNone/>
              <a:defRPr/>
            </a:pPr>
            <a:endParaRPr lang="en-US" altLang="en-US" sz="2000" dirty="0">
              <a:solidFill>
                <a:srgbClr val="000000"/>
              </a:solidFill>
              <a:latin typeface="Times New Roman" panose="02020603050405020304"/>
            </a:endParaRPr>
          </a:p>
          <a:p>
            <a:pPr marL="1600080" lvl="3" indent="-228584" defTabSz="914332">
              <a:buClrTx/>
              <a:buSzTx/>
              <a:buFont typeface="Arial"/>
              <a:buChar char="•"/>
              <a:defRPr/>
            </a:pPr>
            <a:r>
              <a:rPr lang="en-US" altLang="en-US" sz="2000" b="1" dirty="0">
                <a:solidFill>
                  <a:srgbClr val="000000"/>
                </a:solidFill>
                <a:latin typeface="Times New Roman" panose="02020603050405020304"/>
              </a:rPr>
              <a:t>Overall performance comments</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“Wrap-up” statement of overall contribution</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May address achievements or concerns that fall outside Goals</a:t>
            </a:r>
          </a:p>
          <a:p>
            <a:pPr marL="1196975" lvl="4" indent="0" defTabSz="174625">
              <a:buClrTx/>
              <a:buNone/>
              <a:defRPr/>
            </a:pPr>
            <a:endParaRPr lang="en-US" altLang="en-US" sz="2000" dirty="0">
              <a:solidFill>
                <a:srgbClr val="000000"/>
              </a:solidFill>
              <a:latin typeface="Times New Roman" panose="02020603050405020304"/>
            </a:endParaRPr>
          </a:p>
          <a:p>
            <a:pPr marL="1600080" lvl="3" indent="-228584" defTabSz="914332">
              <a:buClrTx/>
              <a:buSzTx/>
              <a:buFont typeface="Arial"/>
              <a:buChar char="•"/>
              <a:defRPr/>
            </a:pPr>
            <a:r>
              <a:rPr lang="en-US" altLang="en-US" sz="2000" b="1" dirty="0">
                <a:solidFill>
                  <a:srgbClr val="000000"/>
                </a:solidFill>
                <a:latin typeface="Times New Roman" panose="02020603050405020304"/>
              </a:rPr>
              <a:t>Must hold a one-on-one review session with each employee</a:t>
            </a:r>
          </a:p>
          <a:p>
            <a:pPr marL="457200" lvl="1" indent="0" defTabSz="174625">
              <a:lnSpc>
                <a:spcPct val="100000"/>
              </a:lnSpc>
              <a:buClr>
                <a:srgbClr val="FDB931"/>
              </a:buClr>
              <a:buSzTx/>
              <a:buNone/>
              <a:defRPr/>
            </a:pPr>
            <a:endParaRPr lang="en-US" altLang="en-US" sz="2800" dirty="0">
              <a:solidFill>
                <a:srgbClr val="000000"/>
              </a:solidFill>
              <a:latin typeface="Franklin Gothic Medium" pitchFamily="34" charset="0"/>
            </a:endParaRPr>
          </a:p>
          <a:p>
            <a:endParaRPr lang="en-US" dirty="0"/>
          </a:p>
        </p:txBody>
      </p:sp>
      <p:sp>
        <p:nvSpPr>
          <p:cNvPr id="3" name="Title 2"/>
          <p:cNvSpPr>
            <a:spLocks noGrp="1"/>
          </p:cNvSpPr>
          <p:nvPr>
            <p:ph type="title"/>
          </p:nvPr>
        </p:nvSpPr>
        <p:spPr>
          <a:xfrm>
            <a:off x="363147" y="1111213"/>
            <a:ext cx="10287000" cy="566928"/>
          </a:xfrm>
        </p:spPr>
        <p:txBody>
          <a:bodyPr/>
          <a:lstStyle/>
          <a:p>
            <a:pPr algn="ctr"/>
            <a:r>
              <a:rPr lang="en-US" sz="3600" dirty="0" smtClean="0">
                <a:latin typeface="Times New Roman" panose="02020603050405020304" pitchFamily="18" charset="0"/>
                <a:cs typeface="Times New Roman" panose="02020603050405020304" pitchFamily="18" charset="0"/>
              </a:rPr>
              <a:t>Performance Appraisal</a:t>
            </a:r>
            <a:endParaRPr lang="en-US" sz="36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a:t>
            </a:r>
            <a:r>
              <a:rPr lang="en-US" dirty="0" smtClean="0">
                <a:latin typeface="Times New Roman" panose="02020603050405020304" pitchFamily="18" charset="0"/>
              </a:rPr>
              <a:t>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29</a:t>
            </a:fld>
            <a:endParaRPr lang="en-US" dirty="0"/>
          </a:p>
        </p:txBody>
      </p:sp>
    </p:spTree>
    <p:extLst>
      <p:ext uri="{BB962C8B-B14F-4D97-AF65-F5344CB8AC3E}">
        <p14:creationId xmlns:p14="http://schemas.microsoft.com/office/powerpoint/2010/main" val="1222244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DA5447E-0822-1949-A150-34FFF811F168}" type="slidenum">
              <a:rPr lang="en-US" smtClean="0"/>
              <a:pPr/>
              <a:t>3</a:t>
            </a:fld>
            <a:endParaRPr lang="en-US" dirty="0"/>
          </a:p>
        </p:txBody>
      </p:sp>
      <p:sp>
        <p:nvSpPr>
          <p:cNvPr id="9" name="Rectangle 8"/>
          <p:cNvSpPr/>
          <p:nvPr/>
        </p:nvSpPr>
        <p:spPr>
          <a:xfrm>
            <a:off x="3048000" y="2289406"/>
            <a:ext cx="6096000" cy="1200329"/>
          </a:xfrm>
          <a:prstGeom prst="rect">
            <a:avLst/>
          </a:prstGeom>
        </p:spPr>
        <p:txBody>
          <a:bodyPr>
            <a:spAutoFit/>
          </a:bodyPr>
          <a:lstStyle/>
          <a:p>
            <a:pPr algn="ctr"/>
            <a:r>
              <a:rPr lang="en-US" sz="3600" b="1" i="1" dirty="0">
                <a:solidFill>
                  <a:schemeClr val="accent1">
                    <a:lumMod val="75000"/>
                  </a:schemeClr>
                </a:solidFill>
                <a:latin typeface="Times New Roman" panose="02020603050405020304" pitchFamily="18" charset="0"/>
                <a:cs typeface="Times New Roman" panose="02020603050405020304" pitchFamily="18" charset="0"/>
              </a:rPr>
              <a:t>Performance Management &amp;</a:t>
            </a:r>
          </a:p>
          <a:p>
            <a:pPr algn="ctr"/>
            <a:r>
              <a:rPr lang="en-US" sz="3600" b="1" i="1" dirty="0">
                <a:solidFill>
                  <a:schemeClr val="accent1">
                    <a:lumMod val="75000"/>
                  </a:schemeClr>
                </a:solidFill>
                <a:latin typeface="Times New Roman" panose="02020603050405020304" pitchFamily="18" charset="0"/>
                <a:cs typeface="Times New Roman" panose="02020603050405020304" pitchFamily="18" charset="0"/>
              </a:rPr>
              <a:t>Expectations (Work Plan)</a:t>
            </a:r>
          </a:p>
        </p:txBody>
      </p:sp>
    </p:spTree>
    <p:extLst>
      <p:ext uri="{BB962C8B-B14F-4D97-AF65-F5344CB8AC3E}">
        <p14:creationId xmlns:p14="http://schemas.microsoft.com/office/powerpoint/2010/main" val="276027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600080" lvl="3" indent="-228584" defTabSz="914332">
              <a:buClrTx/>
              <a:buSzTx/>
              <a:buFont typeface="Arial"/>
              <a:buChar char="•"/>
              <a:defRPr/>
            </a:pPr>
            <a:r>
              <a:rPr lang="en-US" altLang="en-US" sz="2800" b="1" dirty="0">
                <a:solidFill>
                  <a:srgbClr val="000000"/>
                </a:solidFill>
                <a:latin typeface="Franklin Gothic Medium" pitchFamily="34" charset="0"/>
              </a:rPr>
              <a:t> </a:t>
            </a:r>
            <a:r>
              <a:rPr lang="en-US" altLang="en-US" sz="2000" b="1" dirty="0">
                <a:solidFill>
                  <a:srgbClr val="000000"/>
                </a:solidFill>
                <a:latin typeface="Times New Roman" panose="02020603050405020304"/>
              </a:rPr>
              <a:t>If a Disciplinary Action Was Issued During Performance Cycle:</a:t>
            </a:r>
          </a:p>
          <a:p>
            <a:pPr marL="1031875" lvl="3" indent="0" defTabSz="914332">
              <a:buClrTx/>
              <a:buSzTx/>
              <a:buNone/>
              <a:defRPr/>
            </a:pPr>
            <a:endParaRPr lang="en-US" altLang="en-US" sz="2000" b="1" dirty="0">
              <a:solidFill>
                <a:srgbClr val="000000"/>
              </a:solidFill>
              <a:latin typeface="Times New Roman" panose="02020603050405020304"/>
            </a:endParaRPr>
          </a:p>
          <a:p>
            <a:pPr marL="1031875" lvl="3" indent="0" defTabSz="914332">
              <a:buClrTx/>
              <a:buSzTx/>
              <a:buNone/>
              <a:defRPr/>
            </a:pPr>
            <a:endParaRPr lang="en-US" altLang="en-US" sz="2000" b="1" dirty="0">
              <a:solidFill>
                <a:srgbClr val="000000"/>
              </a:solidFill>
              <a:latin typeface="Times New Roman" panose="02020603050405020304"/>
            </a:endParaRP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“Not Meeting Expectations” for Goal(s) relevant to active disciplinary action</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Despite overall rating, employee </a:t>
            </a:r>
            <a:r>
              <a:rPr lang="en-US" altLang="en-US" sz="2000" u="sng" dirty="0">
                <a:solidFill>
                  <a:srgbClr val="000000"/>
                </a:solidFill>
                <a:latin typeface="Times New Roman" panose="02020603050405020304"/>
              </a:rPr>
              <a:t>cannot</a:t>
            </a:r>
            <a:r>
              <a:rPr lang="en-US" altLang="en-US" sz="2000" dirty="0">
                <a:solidFill>
                  <a:srgbClr val="000000"/>
                </a:solidFill>
                <a:latin typeface="Times New Roman" panose="02020603050405020304"/>
              </a:rPr>
              <a:t> receive overall rating of “Exceeds Expectations” with any ratings of “Not Meeting Expectations”</a:t>
            </a:r>
          </a:p>
          <a:p>
            <a:endParaRPr lang="en-US" dirty="0"/>
          </a:p>
        </p:txBody>
      </p:sp>
      <p:sp>
        <p:nvSpPr>
          <p:cNvPr id="3" name="Title 2"/>
          <p:cNvSpPr>
            <a:spLocks noGrp="1"/>
          </p:cNvSpPr>
          <p:nvPr>
            <p:ph type="title"/>
          </p:nvPr>
        </p:nvSpPr>
        <p:spPr/>
        <p:txBody>
          <a:bodyPr/>
          <a:lstStyle/>
          <a:p>
            <a:pPr algn="ctr"/>
            <a:r>
              <a:rPr lang="en-US" sz="3600" dirty="0" smtClean="0">
                <a:latin typeface="Times New Roman" panose="02020603050405020304" pitchFamily="18" charset="0"/>
                <a:cs typeface="Times New Roman" panose="02020603050405020304" pitchFamily="18" charset="0"/>
              </a:rPr>
              <a:t>Performance Appraisal</a:t>
            </a:r>
            <a:endParaRPr lang="en-US" sz="36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a:t>
            </a:r>
            <a:r>
              <a:rPr lang="en-US" dirty="0" smtClean="0">
                <a:latin typeface="Times New Roman" panose="02020603050405020304" pitchFamily="18" charset="0"/>
              </a:rPr>
              <a:t>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30</a:t>
            </a:fld>
            <a:endParaRPr lang="en-US" dirty="0"/>
          </a:p>
        </p:txBody>
      </p:sp>
    </p:spTree>
    <p:extLst>
      <p:ext uri="{BB962C8B-B14F-4D97-AF65-F5344CB8AC3E}">
        <p14:creationId xmlns:p14="http://schemas.microsoft.com/office/powerpoint/2010/main" val="546073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600080" lvl="3" indent="-228584" defTabSz="914332">
              <a:buClrTx/>
              <a:buSzTx/>
              <a:buFont typeface="Arial"/>
              <a:buChar char="•"/>
              <a:defRPr/>
            </a:pPr>
            <a:r>
              <a:rPr lang="en-US" altLang="en-US" sz="2000" b="1" dirty="0">
                <a:solidFill>
                  <a:srgbClr val="000000"/>
                </a:solidFill>
                <a:latin typeface="Times New Roman" panose="02020603050405020304"/>
              </a:rPr>
              <a:t>Sustained Performance Deficiency: </a:t>
            </a:r>
          </a:p>
          <a:p>
            <a:pPr marL="1031875" lvl="3" indent="0" defTabSz="914332">
              <a:buClrTx/>
              <a:buSzTx/>
              <a:buNone/>
              <a:defRPr/>
            </a:pPr>
            <a:endParaRPr lang="en-US" altLang="en-US" sz="2000" b="1" dirty="0">
              <a:solidFill>
                <a:srgbClr val="000000"/>
              </a:solidFill>
              <a:latin typeface="Times New Roman" panose="02020603050405020304"/>
            </a:endParaRP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Has “Not Meeting Expectations” (overall rating or same goal) …</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For two or more performance reviews (mid-cycle or annual) …</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Spanning at least six months </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Then results in performance-based disciplinary action </a:t>
            </a:r>
            <a:r>
              <a:rPr lang="en-US" altLang="en-US" sz="2000" u="sng" dirty="0">
                <a:solidFill>
                  <a:srgbClr val="000000"/>
                </a:solidFill>
                <a:latin typeface="Times New Roman" panose="02020603050405020304"/>
              </a:rPr>
              <a:t>if</a:t>
            </a:r>
            <a:r>
              <a:rPr lang="en-US" altLang="en-US" sz="2000" dirty="0">
                <a:solidFill>
                  <a:srgbClr val="000000"/>
                </a:solidFill>
                <a:latin typeface="Times New Roman" panose="02020603050405020304"/>
              </a:rPr>
              <a:t> no action has already been taken to address the issue(s) in that timeframe</a:t>
            </a:r>
          </a:p>
          <a:p>
            <a:endParaRPr lang="en-US" dirty="0"/>
          </a:p>
        </p:txBody>
      </p:sp>
      <p:sp>
        <p:nvSpPr>
          <p:cNvPr id="3" name="Title 2"/>
          <p:cNvSpPr>
            <a:spLocks noGrp="1"/>
          </p:cNvSpPr>
          <p:nvPr>
            <p:ph type="title"/>
          </p:nvPr>
        </p:nvSpPr>
        <p:spPr/>
        <p:txBody>
          <a:bodyPr/>
          <a:lstStyle/>
          <a:p>
            <a:pPr algn="ctr"/>
            <a:r>
              <a:rPr lang="en-US" sz="3600" dirty="0" smtClean="0">
                <a:latin typeface="Times New Roman" panose="02020603050405020304" pitchFamily="18" charset="0"/>
                <a:cs typeface="Times New Roman" panose="02020603050405020304" pitchFamily="18" charset="0"/>
              </a:rPr>
              <a:t>Performance Appraisal</a:t>
            </a:r>
            <a:endParaRPr lang="en-US" sz="36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a:t>
            </a:r>
            <a:r>
              <a:rPr lang="en-US" dirty="0" smtClean="0">
                <a:latin typeface="Times New Roman" panose="02020603050405020304" pitchFamily="18" charset="0"/>
              </a:rPr>
              <a:t>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31</a:t>
            </a:fld>
            <a:endParaRPr lang="en-US" dirty="0"/>
          </a:p>
        </p:txBody>
      </p:sp>
    </p:spTree>
    <p:extLst>
      <p:ext uri="{BB962C8B-B14F-4D97-AF65-F5344CB8AC3E}">
        <p14:creationId xmlns:p14="http://schemas.microsoft.com/office/powerpoint/2010/main" val="2077009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614" y="1736435"/>
            <a:ext cx="11107135" cy="3154100"/>
          </a:xfrm>
        </p:spPr>
        <p:txBody>
          <a:bodyPr/>
          <a:lstStyle/>
          <a:p>
            <a:pPr marL="1600080" lvl="3" indent="-228584" defTabSz="914332">
              <a:buClrTx/>
              <a:buSzTx/>
              <a:buFont typeface="Arial"/>
              <a:buChar char="•"/>
              <a:defRPr/>
            </a:pPr>
            <a:r>
              <a:rPr lang="en-US" sz="2000" b="1" dirty="0">
                <a:solidFill>
                  <a:srgbClr val="000000"/>
                </a:solidFill>
                <a:latin typeface="Times New Roman" panose="02020603050405020304"/>
              </a:rPr>
              <a:t>Off-Cycle Reviews</a:t>
            </a:r>
          </a:p>
          <a:p>
            <a:pPr marL="2057247" lvl="4" indent="-228584" defTabSz="914332">
              <a:buClrTx/>
              <a:buFont typeface="Wingdings" panose="05000000000000000000" pitchFamily="2" charset="2"/>
              <a:buChar char="§"/>
              <a:defRPr/>
            </a:pPr>
            <a:r>
              <a:rPr lang="en-US" sz="2000" b="1" dirty="0" smtClean="0">
                <a:solidFill>
                  <a:srgbClr val="000000"/>
                </a:solidFill>
                <a:latin typeface="Times New Roman" panose="02020603050405020304"/>
              </a:rPr>
              <a:t>Interim </a:t>
            </a:r>
            <a:r>
              <a:rPr lang="en-US" sz="2000" b="1" dirty="0">
                <a:solidFill>
                  <a:srgbClr val="000000"/>
                </a:solidFill>
                <a:latin typeface="Times New Roman" panose="02020603050405020304"/>
              </a:rPr>
              <a:t>Reviews</a:t>
            </a:r>
            <a:r>
              <a:rPr lang="en-US" sz="2000" dirty="0">
                <a:solidFill>
                  <a:srgbClr val="000000"/>
                </a:solidFill>
                <a:latin typeface="Times New Roman" panose="02020603050405020304"/>
              </a:rPr>
              <a:t>-</a:t>
            </a:r>
            <a:r>
              <a:rPr lang="en-US" sz="2000" b="1" dirty="0">
                <a:solidFill>
                  <a:srgbClr val="000000"/>
                </a:solidFill>
                <a:latin typeface="Times New Roman" panose="02020603050405020304"/>
              </a:rPr>
              <a:t> </a:t>
            </a:r>
            <a:r>
              <a:rPr lang="en-US" sz="2000" dirty="0">
                <a:solidFill>
                  <a:srgbClr val="000000"/>
                </a:solidFill>
                <a:latin typeface="Times New Roman" panose="02020603050405020304"/>
              </a:rPr>
              <a:t>Completed near the middle of cycle (October)</a:t>
            </a:r>
          </a:p>
          <a:p>
            <a:pPr marL="2057247" lvl="4" indent="-228584" defTabSz="914332">
              <a:buClrTx/>
              <a:buFont typeface="Wingdings" panose="05000000000000000000" pitchFamily="2" charset="2"/>
              <a:buChar char="§"/>
              <a:defRPr/>
            </a:pPr>
            <a:r>
              <a:rPr lang="en-US" sz="2000" b="1" dirty="0">
                <a:solidFill>
                  <a:srgbClr val="000000"/>
                </a:solidFill>
                <a:latin typeface="Times New Roman" panose="02020603050405020304"/>
              </a:rPr>
              <a:t>Probationary Reviews</a:t>
            </a:r>
            <a:r>
              <a:rPr lang="en-US" sz="2000" dirty="0">
                <a:solidFill>
                  <a:srgbClr val="000000"/>
                </a:solidFill>
                <a:latin typeface="Times New Roman" panose="02020603050405020304"/>
              </a:rPr>
              <a:t>- Completed quarterly</a:t>
            </a:r>
          </a:p>
          <a:p>
            <a:pPr marL="2057247" lvl="4" indent="-228584" defTabSz="914332">
              <a:buClrTx/>
              <a:buFont typeface="Wingdings" panose="05000000000000000000" pitchFamily="2" charset="2"/>
              <a:buChar char="§"/>
              <a:defRPr/>
            </a:pPr>
            <a:r>
              <a:rPr lang="en-US" sz="2000" b="1" dirty="0">
                <a:solidFill>
                  <a:srgbClr val="000000"/>
                </a:solidFill>
                <a:latin typeface="Times New Roman" panose="02020603050405020304"/>
              </a:rPr>
              <a:t>Other </a:t>
            </a:r>
            <a:r>
              <a:rPr lang="en-US" sz="2000" b="1" dirty="0" smtClean="0">
                <a:solidFill>
                  <a:srgbClr val="000000"/>
                </a:solidFill>
                <a:latin typeface="Times New Roman" panose="02020603050405020304"/>
              </a:rPr>
              <a:t>Reviews</a:t>
            </a:r>
            <a:r>
              <a:rPr lang="en-US" sz="2000" dirty="0" smtClean="0">
                <a:solidFill>
                  <a:srgbClr val="000000"/>
                </a:solidFill>
                <a:latin typeface="Times New Roman" panose="02020603050405020304"/>
              </a:rPr>
              <a:t>- Employee may request at least 60 days after last review once a cycle.</a:t>
            </a:r>
          </a:p>
          <a:p>
            <a:pPr marL="2057247" lvl="4" indent="-228584" defTabSz="914332">
              <a:buClrTx/>
              <a:buFont typeface="Wingdings" panose="05000000000000000000" pitchFamily="2" charset="2"/>
              <a:buChar char="§"/>
              <a:defRPr/>
            </a:pPr>
            <a:r>
              <a:rPr lang="en-US" sz="2000" dirty="0" smtClean="0">
                <a:solidFill>
                  <a:srgbClr val="000000"/>
                </a:solidFill>
                <a:latin typeface="Times New Roman" panose="02020603050405020304"/>
              </a:rPr>
              <a:t>Transfer </a:t>
            </a:r>
            <a:r>
              <a:rPr lang="en-US" sz="2000" dirty="0">
                <a:solidFill>
                  <a:srgbClr val="000000"/>
                </a:solidFill>
                <a:latin typeface="Times New Roman" panose="02020603050405020304"/>
              </a:rPr>
              <a:t>Reviews- Completed when supervisor or employee transfers</a:t>
            </a:r>
          </a:p>
          <a:p>
            <a:pPr marL="0" indent="0">
              <a:buNone/>
            </a:pPr>
            <a:endParaRPr lang="en-US" dirty="0"/>
          </a:p>
        </p:txBody>
      </p:sp>
      <p:sp>
        <p:nvSpPr>
          <p:cNvPr id="3" name="Title 2"/>
          <p:cNvSpPr>
            <a:spLocks noGrp="1"/>
          </p:cNvSpPr>
          <p:nvPr>
            <p:ph type="title"/>
          </p:nvPr>
        </p:nvSpPr>
        <p:spPr>
          <a:xfrm>
            <a:off x="999750" y="1133856"/>
            <a:ext cx="10287000" cy="566928"/>
          </a:xfrm>
        </p:spPr>
        <p:txBody>
          <a:bodyPr/>
          <a:lstStyle/>
          <a:p>
            <a:pPr algn="ctr"/>
            <a:r>
              <a:rPr lang="en-US" sz="3600" dirty="0" smtClean="0">
                <a:latin typeface="Times New Roman" panose="02020603050405020304" pitchFamily="18" charset="0"/>
                <a:cs typeface="Times New Roman" panose="02020603050405020304" pitchFamily="18" charset="0"/>
              </a:rPr>
              <a:t>Performance Appraisal</a:t>
            </a:r>
            <a:endParaRPr lang="en-US" sz="36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a:t>
            </a:r>
            <a:r>
              <a:rPr lang="en-US" dirty="0" smtClean="0">
                <a:latin typeface="Times New Roman" panose="02020603050405020304" pitchFamily="18" charset="0"/>
              </a:rPr>
              <a:t>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32</a:t>
            </a:fld>
            <a:endParaRPr lang="en-US" dirty="0"/>
          </a:p>
        </p:txBody>
      </p:sp>
      <p:sp>
        <p:nvSpPr>
          <p:cNvPr id="7" name="Content Placeholder 1"/>
          <p:cNvSpPr txBox="1">
            <a:spLocks/>
          </p:cNvSpPr>
          <p:nvPr/>
        </p:nvSpPr>
        <p:spPr>
          <a:xfrm>
            <a:off x="0" y="3860397"/>
            <a:ext cx="11772902" cy="2558273"/>
          </a:xfrm>
          <a:prstGeom prst="rect">
            <a:avLst/>
          </a:prstGeom>
        </p:spPr>
        <p:txBody>
          <a:bodyPr/>
          <a:lst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defRPr sz="24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Clr>
                <a:schemeClr val="accent2"/>
              </a:buClr>
              <a:buSzPct val="80000"/>
              <a:buFont typeface="Airborne" panose="02000000000000000000" pitchFamily="2" charset="0"/>
              <a:buChar char="&gt;"/>
              <a:defRPr sz="20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Clr>
                <a:schemeClr val="accent1"/>
              </a:buClr>
              <a:buSzPct val="60000"/>
              <a:buFont typeface="Courier New" panose="02070309020205020404" pitchFamily="49" charset="0"/>
              <a:buChar char="o"/>
              <a:defRPr sz="18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Clr>
                <a:schemeClr val="accent2"/>
              </a:buClr>
              <a:buSzPct val="102000"/>
              <a:buFont typeface="BoomerSerif Book" panose="02000505000000020004" pitchFamily="2" charset="0"/>
              <a:buChar char="−"/>
              <a:defRPr sz="16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00080" lvl="3" indent="-228584" defTabSz="914332">
              <a:buClrTx/>
              <a:buSzTx/>
              <a:buFont typeface="Arial"/>
              <a:buChar char="•"/>
              <a:defRPr/>
            </a:pPr>
            <a:r>
              <a:rPr lang="en-US" sz="2000" b="1" dirty="0" smtClean="0">
                <a:solidFill>
                  <a:srgbClr val="000000"/>
                </a:solidFill>
                <a:latin typeface="Times New Roman" panose="02020603050405020304"/>
              </a:rPr>
              <a:t>Employee Response</a:t>
            </a:r>
          </a:p>
          <a:p>
            <a:pPr marL="2514412" lvl="5" indent="-228584" defTabSz="914332">
              <a:buFont typeface="Wingdings" panose="05000000000000000000" pitchFamily="2" charset="2"/>
              <a:buChar char="§"/>
              <a:defRPr/>
            </a:pPr>
            <a:r>
              <a:rPr lang="en-US" sz="2000" dirty="0" smtClean="0">
                <a:solidFill>
                  <a:srgbClr val="000000"/>
                </a:solidFill>
                <a:latin typeface="Times New Roman" panose="02020603050405020304"/>
              </a:rPr>
              <a:t>Employee responds check box and attach.</a:t>
            </a:r>
          </a:p>
          <a:p>
            <a:pPr marL="2514412" lvl="5" indent="-228584" defTabSz="914332">
              <a:buFont typeface="Wingdings" panose="05000000000000000000" pitchFamily="2" charset="2"/>
              <a:buChar char="§"/>
              <a:defRPr/>
            </a:pPr>
            <a:r>
              <a:rPr lang="en-US" sz="2000" dirty="0" smtClean="0">
                <a:solidFill>
                  <a:srgbClr val="000000"/>
                </a:solidFill>
                <a:latin typeface="Times New Roman" panose="02020603050405020304"/>
              </a:rPr>
              <a:t>Can be attached to the appraisal document at anytime	</a:t>
            </a:r>
          </a:p>
          <a:p>
            <a:pPr marL="2514412" lvl="5" indent="-228584" defTabSz="914332">
              <a:buFont typeface="Wingdings" panose="05000000000000000000" pitchFamily="2" charset="2"/>
              <a:buChar char="§"/>
              <a:defRPr/>
            </a:pPr>
            <a:r>
              <a:rPr lang="en-US" sz="2000" dirty="0" smtClean="0">
                <a:solidFill>
                  <a:srgbClr val="000000"/>
                </a:solidFill>
                <a:latin typeface="Times New Roman" panose="02020603050405020304"/>
              </a:rPr>
              <a:t>There is no deadline, but normally completed within two weeks of review</a:t>
            </a:r>
          </a:p>
          <a:p>
            <a:pPr marL="2514412" lvl="5" indent="-228584" defTabSz="914332">
              <a:buFont typeface="Wingdings" panose="05000000000000000000" pitchFamily="2" charset="2"/>
              <a:buChar char="§"/>
              <a:defRPr/>
            </a:pPr>
            <a:r>
              <a:rPr lang="en-US" sz="2000" dirty="0" smtClean="0">
                <a:solidFill>
                  <a:srgbClr val="000000"/>
                </a:solidFill>
                <a:latin typeface="Times New Roman" panose="02020603050405020304"/>
              </a:rPr>
              <a:t>Appeal deadline is 15 calendar days for only </a:t>
            </a:r>
            <a:r>
              <a:rPr lang="en-US" sz="2000" b="1" u="sng" dirty="0" smtClean="0">
                <a:solidFill>
                  <a:srgbClr val="000000"/>
                </a:solidFill>
                <a:latin typeface="Times New Roman" panose="02020603050405020304"/>
              </a:rPr>
              <a:t>overall</a:t>
            </a:r>
            <a:r>
              <a:rPr lang="en-US" sz="2000" dirty="0" smtClean="0">
                <a:solidFill>
                  <a:srgbClr val="000000"/>
                </a:solidFill>
                <a:latin typeface="Times New Roman" panose="02020603050405020304"/>
              </a:rPr>
              <a:t> rating of Not Meeting </a:t>
            </a:r>
            <a:r>
              <a:rPr lang="en-US" sz="2000" dirty="0" err="1" smtClean="0">
                <a:solidFill>
                  <a:srgbClr val="000000"/>
                </a:solidFill>
                <a:latin typeface="Times New Roman" panose="02020603050405020304"/>
              </a:rPr>
              <a:t>Exectations</a:t>
            </a:r>
            <a:endParaRPr lang="en-US" sz="2000" dirty="0" smtClean="0">
              <a:solidFill>
                <a:srgbClr val="000000"/>
              </a:solidFill>
              <a:latin typeface="Times New Roman" panose="02020603050405020304"/>
            </a:endParaRPr>
          </a:p>
          <a:p>
            <a:pPr marL="2514412" lvl="5" indent="-228584" defTabSz="914332">
              <a:buFont typeface="Wingdings" panose="05000000000000000000" pitchFamily="2" charset="2"/>
              <a:buChar char="§"/>
              <a:defRPr/>
            </a:pPr>
            <a:r>
              <a:rPr lang="en-US" sz="2000" dirty="0" smtClean="0">
                <a:solidFill>
                  <a:srgbClr val="000000"/>
                </a:solidFill>
                <a:latin typeface="Times New Roman" panose="02020603050405020304"/>
              </a:rPr>
              <a:t>Facilitated discussion for NME for any goal</a:t>
            </a:r>
          </a:p>
          <a:p>
            <a:pPr marL="1549400" lvl="5" indent="0" defTabSz="914332">
              <a:buFont typeface="Arial" panose="020B0604020202020204" pitchFamily="34" charset="0"/>
              <a:buNone/>
              <a:defRPr/>
            </a:pPr>
            <a:endParaRPr lang="en-US" sz="2000" dirty="0" smtClean="0">
              <a:solidFill>
                <a:srgbClr val="000000"/>
              </a:solidFill>
              <a:latin typeface="Times New Roman" panose="02020603050405020304"/>
            </a:endParaRPr>
          </a:p>
          <a:p>
            <a:pPr marL="873443" lvl="3" indent="0" defTabSz="914332">
              <a:buClrTx/>
              <a:buSzTx/>
              <a:buFont typeface="BoomerSerif Book" panose="02000505000000020004" pitchFamily="2" charset="0"/>
              <a:buNone/>
              <a:defRPr/>
            </a:pPr>
            <a:endParaRPr lang="en-US" sz="2000" dirty="0" smtClean="0">
              <a:solidFill>
                <a:srgbClr val="000000"/>
              </a:solidFill>
              <a:latin typeface="Times New Roman" panose="02020603050405020304"/>
            </a:endParaRPr>
          </a:p>
        </p:txBody>
      </p:sp>
    </p:spTree>
    <p:extLst>
      <p:ext uri="{BB962C8B-B14F-4D97-AF65-F5344CB8AC3E}">
        <p14:creationId xmlns:p14="http://schemas.microsoft.com/office/powerpoint/2010/main" val="4128511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smtClean="0"/>
              <a:t>SHRA Performance Management</a:t>
            </a:r>
            <a:endParaRPr lang="en-US" dirty="0"/>
          </a:p>
        </p:txBody>
      </p:sp>
      <p:sp>
        <p:nvSpPr>
          <p:cNvPr id="6" name="Slide Number Placeholder 5"/>
          <p:cNvSpPr>
            <a:spLocks noGrp="1"/>
          </p:cNvSpPr>
          <p:nvPr>
            <p:ph type="sldNum" sz="quarter" idx="4"/>
          </p:nvPr>
        </p:nvSpPr>
        <p:spPr/>
        <p:txBody>
          <a:bodyPr/>
          <a:lstStyle/>
          <a:p>
            <a:fld id="{2DA5447E-0822-1949-A150-34FFF811F168}" type="slidenum">
              <a:rPr lang="en-US" smtClean="0"/>
              <a:pPr/>
              <a:t>33</a:t>
            </a:fld>
            <a:endParaRPr lang="en-US" dirty="0"/>
          </a:p>
        </p:txBody>
      </p:sp>
      <p:sp>
        <p:nvSpPr>
          <p:cNvPr id="7" name="Content Placeholder 6"/>
          <p:cNvSpPr txBox="1">
            <a:spLocks noGrp="1"/>
          </p:cNvSpPr>
          <p:nvPr>
            <p:ph idx="1"/>
          </p:nvPr>
        </p:nvSpPr>
        <p:spPr>
          <a:xfrm>
            <a:off x="755033" y="3300731"/>
            <a:ext cx="10287000" cy="701731"/>
          </a:xfrm>
          <a:prstGeom prst="rect">
            <a:avLst/>
          </a:prstGeom>
          <a:noFill/>
        </p:spPr>
        <p:txBody>
          <a:bodyPr wrap="square" rtlCol="0">
            <a:spAutoFit/>
          </a:bodyPr>
          <a:lstStyle/>
          <a:p>
            <a:pPr marL="0" indent="0" algn="ctr">
              <a:buNone/>
            </a:pPr>
            <a:r>
              <a:rPr lang="en-US" sz="4400" b="1" i="1" dirty="0" smtClean="0">
                <a:solidFill>
                  <a:schemeClr val="accent1">
                    <a:lumMod val="75000"/>
                  </a:schemeClr>
                </a:solidFill>
                <a:latin typeface="Times New Roman" panose="02020603050405020304" pitchFamily="18" charset="0"/>
                <a:cs typeface="Times New Roman" panose="02020603050405020304" pitchFamily="18" charset="0"/>
              </a:rPr>
              <a:t>Appraisal Scoring</a:t>
            </a:r>
            <a:endParaRPr lang="en-US" sz="4400" b="1"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066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1898360"/>
            <a:ext cx="10287000" cy="3154100"/>
          </a:xfrm>
        </p:spPr>
        <p:txBody>
          <a:bodyPr/>
          <a:lstStyle/>
          <a:p>
            <a:pPr marL="1600080" lvl="3" indent="-228584" defTabSz="914332">
              <a:buClrTx/>
              <a:buSzTx/>
              <a:buFont typeface="Arial"/>
              <a:buChar char="•"/>
              <a:defRPr/>
            </a:pPr>
            <a:r>
              <a:rPr lang="en-US" altLang="en-US" sz="2000" b="1" dirty="0">
                <a:solidFill>
                  <a:srgbClr val="000000"/>
                </a:solidFill>
                <a:latin typeface="Times New Roman" panose="02020603050405020304"/>
              </a:rPr>
              <a:t>Institutional Goal and Individual Goal Scores</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3 = Exceeding Expectations</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2 = Meeting Expectations</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1 = Not Meeting Expectations</a:t>
            </a:r>
          </a:p>
          <a:p>
            <a:pPr marL="457200" lvl="1" indent="0" defTabSz="174625">
              <a:lnSpc>
                <a:spcPct val="100000"/>
              </a:lnSpc>
              <a:buClr>
                <a:srgbClr val="FDB931"/>
              </a:buClr>
              <a:buSzTx/>
              <a:buNone/>
              <a:defRPr/>
            </a:pPr>
            <a:endParaRPr lang="en-US" altLang="en-US" dirty="0">
              <a:solidFill>
                <a:srgbClr val="000000"/>
              </a:solidFill>
              <a:latin typeface="Times New Roman" panose="02020603050405020304"/>
            </a:endParaRPr>
          </a:p>
          <a:p>
            <a:pPr marL="1600080" lvl="3" indent="-228584" defTabSz="914332">
              <a:buClrTx/>
              <a:buSzTx/>
              <a:buFont typeface="Arial"/>
              <a:buChar char="•"/>
              <a:defRPr/>
            </a:pPr>
            <a:r>
              <a:rPr lang="en-US" altLang="en-US" sz="2000" b="1" dirty="0">
                <a:solidFill>
                  <a:srgbClr val="000000"/>
                </a:solidFill>
                <a:latin typeface="Times New Roman" panose="02020603050405020304"/>
              </a:rPr>
              <a:t>Final Overall Rating</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2.70 to 3.00 = Exceeding Expectations </a:t>
            </a:r>
            <a:r>
              <a:rPr lang="en-US" altLang="en-US" sz="2000" b="1" dirty="0">
                <a:solidFill>
                  <a:srgbClr val="5D1E08"/>
                </a:solidFill>
                <a:latin typeface="Times New Roman" panose="02020603050405020304"/>
              </a:rPr>
              <a:t>*</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1.70 to 2.69 = Meeting Expectations</a:t>
            </a:r>
          </a:p>
          <a:p>
            <a:pPr marL="2057247" lvl="4" indent="-228584" defTabSz="174625">
              <a:buClrTx/>
              <a:buFont typeface="Wingdings" pitchFamily="1" charset="2"/>
              <a:buChar char="§"/>
              <a:defRPr/>
            </a:pPr>
            <a:r>
              <a:rPr lang="en-US" altLang="en-US" sz="2000" dirty="0">
                <a:solidFill>
                  <a:srgbClr val="000000"/>
                </a:solidFill>
                <a:latin typeface="Times New Roman" panose="02020603050405020304"/>
              </a:rPr>
              <a:t>1.00 to 1.69 = Not Meeting Expectations</a:t>
            </a:r>
          </a:p>
          <a:p>
            <a:pPr marL="1196975" lvl="4" indent="0" defTabSz="174625">
              <a:buClrTx/>
              <a:buNone/>
              <a:defRPr/>
            </a:pPr>
            <a:endParaRPr lang="en-US" altLang="en-US" sz="2000" dirty="0">
              <a:solidFill>
                <a:srgbClr val="000000"/>
              </a:solidFill>
              <a:latin typeface="Times New Roman" panose="02020603050405020304"/>
            </a:endParaRPr>
          </a:p>
          <a:p>
            <a:pPr marL="174625" lvl="0" indent="-174625" defTabSz="174625">
              <a:lnSpc>
                <a:spcPct val="100000"/>
              </a:lnSpc>
              <a:buClr>
                <a:srgbClr val="004684"/>
              </a:buClr>
              <a:buSzTx/>
              <a:buNone/>
              <a:defRPr/>
            </a:pPr>
            <a:r>
              <a:rPr lang="en-US" altLang="en-US" dirty="0">
                <a:solidFill>
                  <a:srgbClr val="000000"/>
                </a:solidFill>
                <a:latin typeface="Times New Roman" panose="02020603050405020304"/>
              </a:rPr>
              <a:t>				*If received disciplinary action and/or any rating of “Not Meeting,” </a:t>
            </a:r>
            <a:br>
              <a:rPr lang="en-US" altLang="en-US" dirty="0">
                <a:solidFill>
                  <a:srgbClr val="000000"/>
                </a:solidFill>
                <a:latin typeface="Times New Roman" panose="02020603050405020304"/>
              </a:rPr>
            </a:br>
            <a:r>
              <a:rPr lang="en-US" altLang="en-US" dirty="0">
                <a:solidFill>
                  <a:srgbClr val="000000"/>
                </a:solidFill>
                <a:latin typeface="Times New Roman" panose="02020603050405020304"/>
              </a:rPr>
              <a:t>			  then Final Overall Rating cannot be higher than “Meeting.”</a:t>
            </a:r>
          </a:p>
          <a:p>
            <a:endParaRPr lang="en-US" dirty="0"/>
          </a:p>
        </p:txBody>
      </p:sp>
      <p:sp>
        <p:nvSpPr>
          <p:cNvPr id="3" name="Title 2"/>
          <p:cNvSpPr>
            <a:spLocks noGrp="1"/>
          </p:cNvSpPr>
          <p:nvPr>
            <p:ph type="title"/>
          </p:nvPr>
        </p:nvSpPr>
        <p:spPr>
          <a:xfrm>
            <a:off x="950976" y="1133856"/>
            <a:ext cx="10287000" cy="566928"/>
          </a:xfrm>
        </p:spPr>
        <p:txBody>
          <a:bodyPr/>
          <a:lstStyle/>
          <a:p>
            <a:r>
              <a:rPr lang="en-US" sz="3600" dirty="0" smtClean="0">
                <a:latin typeface="Times New Roman" panose="02020603050405020304" pitchFamily="18" charset="0"/>
                <a:cs typeface="Times New Roman" panose="02020603050405020304" pitchFamily="18" charset="0"/>
              </a:rPr>
              <a:t>Appraisal Scoring</a:t>
            </a:r>
            <a:endParaRPr lang="en-US" sz="36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a:t>
            </a:r>
            <a:r>
              <a:rPr lang="en-US" dirty="0" smtClean="0">
                <a:latin typeface="Times New Roman" panose="02020603050405020304" pitchFamily="18" charset="0"/>
              </a:rPr>
              <a:t>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34</a:t>
            </a:fld>
            <a:endParaRPr lang="en-US" dirty="0"/>
          </a:p>
        </p:txBody>
      </p:sp>
    </p:spTree>
    <p:extLst>
      <p:ext uri="{BB962C8B-B14F-4D97-AF65-F5344CB8AC3E}">
        <p14:creationId xmlns:p14="http://schemas.microsoft.com/office/powerpoint/2010/main" val="3733795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0975" y="1014201"/>
            <a:ext cx="10287000" cy="566928"/>
          </a:xfrm>
        </p:spPr>
        <p:txBody>
          <a:bodyPr/>
          <a:lstStyle/>
          <a:p>
            <a:pPr algn="ctr"/>
            <a:r>
              <a:rPr lang="en-US" sz="3600" dirty="0" smtClean="0">
                <a:latin typeface="Times New Roman" panose="02020603050405020304" pitchFamily="18" charset="0"/>
                <a:cs typeface="Times New Roman" panose="02020603050405020304" pitchFamily="18" charset="0"/>
              </a:rPr>
              <a:t>Appraisal Scoring</a:t>
            </a:r>
            <a:endParaRPr lang="en-US" sz="36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Policy</a:t>
            </a:r>
          </a:p>
        </p:txBody>
      </p:sp>
      <p:sp>
        <p:nvSpPr>
          <p:cNvPr id="6" name="Slide Number Placeholder 5"/>
          <p:cNvSpPr>
            <a:spLocks noGrp="1"/>
          </p:cNvSpPr>
          <p:nvPr>
            <p:ph type="sldNum" sz="quarter" idx="4"/>
          </p:nvPr>
        </p:nvSpPr>
        <p:spPr/>
        <p:txBody>
          <a:bodyPr/>
          <a:lstStyle/>
          <a:p>
            <a:fld id="{2DA5447E-0822-1949-A150-34FFF811F168}" type="slidenum">
              <a:rPr lang="en-US" smtClean="0"/>
              <a:pPr/>
              <a:t>35</a:t>
            </a:fld>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944540" y="1672249"/>
            <a:ext cx="6299870" cy="3612399"/>
          </a:xfrm>
          <a:prstGeom prst="rect">
            <a:avLst/>
          </a:prstGeom>
        </p:spPr>
      </p:pic>
      <p:sp>
        <p:nvSpPr>
          <p:cNvPr id="8" name="Rectangle 7"/>
          <p:cNvSpPr/>
          <p:nvPr/>
        </p:nvSpPr>
        <p:spPr>
          <a:xfrm>
            <a:off x="4232331" y="5375768"/>
            <a:ext cx="3724289" cy="400110"/>
          </a:xfrm>
          <a:prstGeom prst="rect">
            <a:avLst/>
          </a:prstGeom>
        </p:spPr>
        <p:txBody>
          <a:bodyPr wrap="none">
            <a:spAutoFit/>
          </a:bodyPr>
          <a:lstStyle/>
          <a:p>
            <a:pPr lvl="0" algn="ctr" defTabSz="914354">
              <a:defRPr/>
            </a:pPr>
            <a:r>
              <a:rPr lang="en-US" altLang="en-US" sz="2000" b="1" u="sng" dirty="0">
                <a:solidFill>
                  <a:srgbClr val="0070C0"/>
                </a:solidFill>
                <a:latin typeface="Times New Roman" panose="02020603050405020304"/>
              </a:rPr>
              <a:t>Overall Score: </a:t>
            </a:r>
            <a:r>
              <a:rPr lang="en-US" altLang="en-US" sz="2000" b="1" u="sng" dirty="0">
                <a:solidFill>
                  <a:srgbClr val="C00000"/>
                </a:solidFill>
                <a:latin typeface="Times New Roman" panose="02020603050405020304"/>
              </a:rPr>
              <a:t>1.30 + 1.20 </a:t>
            </a:r>
            <a:r>
              <a:rPr lang="en-US" altLang="en-US" sz="2000" b="1" u="sng" dirty="0">
                <a:solidFill>
                  <a:srgbClr val="0070C0"/>
                </a:solidFill>
                <a:latin typeface="Times New Roman" panose="02020603050405020304"/>
              </a:rPr>
              <a:t>= 2.50</a:t>
            </a:r>
          </a:p>
        </p:txBody>
      </p:sp>
      <p:sp>
        <p:nvSpPr>
          <p:cNvPr id="9" name="Rectangle 8"/>
          <p:cNvSpPr/>
          <p:nvPr/>
        </p:nvSpPr>
        <p:spPr>
          <a:xfrm>
            <a:off x="4817523" y="5725711"/>
            <a:ext cx="2553904" cy="400110"/>
          </a:xfrm>
          <a:prstGeom prst="rect">
            <a:avLst/>
          </a:prstGeom>
        </p:spPr>
        <p:txBody>
          <a:bodyPr wrap="none">
            <a:spAutoFit/>
          </a:bodyPr>
          <a:lstStyle/>
          <a:p>
            <a:pPr lvl="0" algn="ctr" defTabSz="914354">
              <a:defRPr/>
            </a:pPr>
            <a:r>
              <a:rPr lang="en-US" altLang="en-US" sz="2000" b="1" dirty="0">
                <a:solidFill>
                  <a:srgbClr val="0070C0"/>
                </a:solidFill>
                <a:latin typeface="Times New Roman" panose="02020603050405020304"/>
              </a:rPr>
              <a:t>Meeting Expectations</a:t>
            </a:r>
            <a:endParaRPr lang="en-US" altLang="en-US" sz="2000" dirty="0">
              <a:solidFill>
                <a:srgbClr val="0070C0"/>
              </a:solidFill>
              <a:latin typeface="Times New Roman" panose="02020603050405020304"/>
            </a:endParaRPr>
          </a:p>
        </p:txBody>
      </p:sp>
    </p:spTree>
    <p:extLst>
      <p:ext uri="{BB962C8B-B14F-4D97-AF65-F5344CB8AC3E}">
        <p14:creationId xmlns:p14="http://schemas.microsoft.com/office/powerpoint/2010/main" val="2196530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2122822"/>
            <a:ext cx="10287000" cy="3246846"/>
          </a:xfrm>
        </p:spPr>
        <p:txBody>
          <a:bodyPr/>
          <a:lstStyle/>
          <a:p>
            <a:pPr marL="228584" lvl="0" indent="-228584" defTabSz="914332">
              <a:lnSpc>
                <a:spcPct val="100000"/>
              </a:lnSpc>
              <a:buClr>
                <a:srgbClr val="004684"/>
              </a:buClr>
              <a:buSzTx/>
              <a:buFont typeface="Wingdings" pitchFamily="1" charset="2"/>
              <a:buChar char="§"/>
              <a:defRPr/>
            </a:pPr>
            <a:r>
              <a:rPr lang="en-US" dirty="0">
                <a:solidFill>
                  <a:srgbClr val="000000"/>
                </a:solidFill>
                <a:latin typeface="Times New Roman" panose="02020603050405020304"/>
              </a:rPr>
              <a:t>If a manager/supervisor fails to complete the appraisal process and/or submit a final overall rating, then the next level supervisor shall provide information.</a:t>
            </a:r>
          </a:p>
          <a:p>
            <a:pPr marL="228584" lvl="0" indent="-228584" defTabSz="914332">
              <a:lnSpc>
                <a:spcPct val="100000"/>
              </a:lnSpc>
              <a:buClr>
                <a:srgbClr val="004684"/>
              </a:buClr>
              <a:buSzTx/>
              <a:buFont typeface="Wingdings" pitchFamily="1" charset="2"/>
              <a:buChar char="§"/>
              <a:defRPr/>
            </a:pPr>
            <a:r>
              <a:rPr lang="en-US" dirty="0">
                <a:solidFill>
                  <a:srgbClr val="000000"/>
                </a:solidFill>
                <a:latin typeface="Times New Roman" panose="02020603050405020304"/>
              </a:rPr>
              <a:t>The manager/supervisor’s failure to execute their performance management requirements shall be addressed in their annual appraisal and if necessary through SHRA Disciplinary Policy or other applicable corrective processes for SHRA/EHRA managers/supervisors.</a:t>
            </a:r>
          </a:p>
          <a:p>
            <a:pPr marL="228584" lvl="0" indent="-228584" defTabSz="914332">
              <a:lnSpc>
                <a:spcPct val="100000"/>
              </a:lnSpc>
              <a:buClr>
                <a:srgbClr val="004684"/>
              </a:buClr>
              <a:buSzTx/>
              <a:buFont typeface="Wingdings" pitchFamily="1" charset="2"/>
              <a:buChar char="§"/>
              <a:defRPr/>
            </a:pPr>
            <a:r>
              <a:rPr lang="en-US" dirty="0">
                <a:solidFill>
                  <a:srgbClr val="000000"/>
                </a:solidFill>
                <a:latin typeface="Times New Roman" panose="02020603050405020304"/>
              </a:rPr>
              <a:t>Managers/supervisors who are newly assigned, hired or promoted into a manager/supervisor role within the first three months of entry into their role. </a:t>
            </a:r>
          </a:p>
          <a:p>
            <a:endParaRPr lang="en-US" dirty="0"/>
          </a:p>
        </p:txBody>
      </p:sp>
      <p:sp>
        <p:nvSpPr>
          <p:cNvPr id="3" name="Title 2"/>
          <p:cNvSpPr>
            <a:spLocks noGrp="1"/>
          </p:cNvSpPr>
          <p:nvPr>
            <p:ph type="title"/>
          </p:nvPr>
        </p:nvSpPr>
        <p:spPr/>
        <p:txBody>
          <a:bodyPr/>
          <a:lstStyle/>
          <a:p>
            <a:r>
              <a:rPr lang="en-US" altLang="en-US" sz="3600" spc="0" dirty="0">
                <a:solidFill>
                  <a:srgbClr val="004684"/>
                </a:solidFill>
                <a:latin typeface="Times New Roman" panose="02020603050405020304"/>
              </a:rPr>
              <a:t>Manager/Supervisor</a:t>
            </a:r>
            <a:endParaRPr lang="en-US" dirty="0"/>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a:t>
            </a:r>
            <a:r>
              <a:rPr lang="en-US" dirty="0" smtClean="0">
                <a:latin typeface="Times New Roman" panose="02020603050405020304" pitchFamily="18" charset="0"/>
              </a:rPr>
              <a:t>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36</a:t>
            </a:fld>
            <a:endParaRPr lang="en-US" dirty="0"/>
          </a:p>
        </p:txBody>
      </p:sp>
    </p:spTree>
    <p:extLst>
      <p:ext uri="{BB962C8B-B14F-4D97-AF65-F5344CB8AC3E}">
        <p14:creationId xmlns:p14="http://schemas.microsoft.com/office/powerpoint/2010/main" val="37868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2209892"/>
            <a:ext cx="10287000" cy="3535911"/>
          </a:xfrm>
        </p:spPr>
        <p:txBody>
          <a:bodyPr/>
          <a:lstStyle/>
          <a:p>
            <a:pPr marL="228584" lvl="0" indent="-228584" defTabSz="914332">
              <a:lnSpc>
                <a:spcPct val="100000"/>
              </a:lnSpc>
              <a:buClr>
                <a:srgbClr val="004684"/>
              </a:buClr>
              <a:buSzTx/>
              <a:buFont typeface="Wingdings" charset="2"/>
              <a:buChar char="§"/>
            </a:pPr>
            <a:r>
              <a:rPr lang="en-US" dirty="0" smtClean="0">
                <a:solidFill>
                  <a:srgbClr val="000000"/>
                </a:solidFill>
                <a:latin typeface="Arial" panose="020B0604020202020204"/>
              </a:rPr>
              <a:t>Document, Document, Document</a:t>
            </a:r>
            <a:endParaRPr lang="en-US" dirty="0">
              <a:solidFill>
                <a:srgbClr val="000000"/>
              </a:solidFill>
              <a:latin typeface="Arial" panose="020B0604020202020204"/>
            </a:endParaRPr>
          </a:p>
          <a:p>
            <a:pPr marL="228584" lvl="0" indent="-228584" defTabSz="914332">
              <a:lnSpc>
                <a:spcPct val="100000"/>
              </a:lnSpc>
              <a:buClr>
                <a:srgbClr val="004684"/>
              </a:buClr>
              <a:buSzTx/>
              <a:buFont typeface="Wingdings" charset="2"/>
              <a:buChar char="§"/>
            </a:pPr>
            <a:r>
              <a:rPr lang="en-US" dirty="0">
                <a:solidFill>
                  <a:srgbClr val="000000"/>
                </a:solidFill>
                <a:latin typeface="Arial" panose="020B0604020202020204"/>
              </a:rPr>
              <a:t>Performance evaluations should reflect performance and conduct deficiencies.</a:t>
            </a:r>
          </a:p>
          <a:p>
            <a:pPr marL="228584" lvl="0" indent="-228584" defTabSz="914332">
              <a:lnSpc>
                <a:spcPct val="100000"/>
              </a:lnSpc>
              <a:buClr>
                <a:srgbClr val="004684"/>
              </a:buClr>
              <a:buSzTx/>
              <a:buFont typeface="Wingdings" charset="2"/>
              <a:buChar char="§"/>
            </a:pPr>
            <a:r>
              <a:rPr lang="en-US" dirty="0">
                <a:solidFill>
                  <a:srgbClr val="000000"/>
                </a:solidFill>
                <a:latin typeface="Arial" panose="020B0604020202020204"/>
              </a:rPr>
              <a:t>The evaluation is used in hearing and court cases.</a:t>
            </a:r>
          </a:p>
          <a:p>
            <a:pPr marL="228584" lvl="0" indent="-228584" defTabSz="914332">
              <a:lnSpc>
                <a:spcPct val="100000"/>
              </a:lnSpc>
              <a:buClr>
                <a:srgbClr val="004684"/>
              </a:buClr>
              <a:buSzTx/>
              <a:buFont typeface="Wingdings" charset="2"/>
              <a:buChar char="§"/>
            </a:pPr>
            <a:r>
              <a:rPr lang="en-US" dirty="0">
                <a:solidFill>
                  <a:srgbClr val="000000"/>
                </a:solidFill>
                <a:latin typeface="Arial" panose="020B0604020202020204"/>
              </a:rPr>
              <a:t>It is important to communicate with your employee about their </a:t>
            </a:r>
            <a:r>
              <a:rPr lang="en-US" dirty="0" smtClean="0">
                <a:solidFill>
                  <a:srgbClr val="000000"/>
                </a:solidFill>
                <a:latin typeface="Arial" panose="020B0604020202020204"/>
              </a:rPr>
              <a:t>performance and take disciplinary action as soon as possible. </a:t>
            </a:r>
            <a:endParaRPr lang="en-US" dirty="0">
              <a:solidFill>
                <a:srgbClr val="000000"/>
              </a:solidFill>
              <a:latin typeface="Arial" panose="020B0604020202020204"/>
            </a:endParaRPr>
          </a:p>
          <a:p>
            <a:pPr marL="228584" lvl="0" indent="-228584" defTabSz="914332">
              <a:lnSpc>
                <a:spcPct val="100000"/>
              </a:lnSpc>
              <a:buClr>
                <a:srgbClr val="004684"/>
              </a:buClr>
              <a:buSzTx/>
              <a:buFont typeface="Wingdings" charset="2"/>
              <a:buChar char="§"/>
            </a:pPr>
            <a:r>
              <a:rPr lang="en-US" dirty="0">
                <a:solidFill>
                  <a:srgbClr val="000000"/>
                </a:solidFill>
                <a:latin typeface="Arial" panose="020B0604020202020204"/>
              </a:rPr>
              <a:t>An employee should not write their evaluation, they should be a part of the process.  </a:t>
            </a:r>
          </a:p>
          <a:p>
            <a:endParaRPr lang="en-US" dirty="0"/>
          </a:p>
        </p:txBody>
      </p:sp>
      <p:sp>
        <p:nvSpPr>
          <p:cNvPr id="3" name="Title 2"/>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Additional Info</a:t>
            </a:r>
            <a:endParaRPr lang="en-US" sz="36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4"/>
          </p:nvPr>
        </p:nvSpPr>
        <p:spPr/>
        <p:txBody>
          <a:bodyPr/>
          <a:lstStyle/>
          <a:p>
            <a:r>
              <a:rPr lang="en-US" dirty="0" smtClean="0">
                <a:latin typeface="Times New Roman" panose="02020603050405020304" pitchFamily="18" charset="0"/>
              </a:rPr>
              <a:t>Management Development Symposium</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37</a:t>
            </a:fld>
            <a:endParaRPr lang="en-US" dirty="0"/>
          </a:p>
        </p:txBody>
      </p:sp>
    </p:spTree>
    <p:extLst>
      <p:ext uri="{BB962C8B-B14F-4D97-AF65-F5344CB8AC3E}">
        <p14:creationId xmlns:p14="http://schemas.microsoft.com/office/powerpoint/2010/main" val="1842367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0976" y="2190438"/>
            <a:ext cx="10287000" cy="3154100"/>
          </a:xfrm>
        </p:spPr>
        <p:txBody>
          <a:bodyPr/>
          <a:lstStyle/>
          <a:p>
            <a:pPr marL="1714432" lvl="3" indent="-342900" defTabSz="914354">
              <a:lnSpc>
                <a:spcPct val="100000"/>
              </a:lnSpc>
              <a:spcBef>
                <a:spcPts val="0"/>
              </a:spcBef>
              <a:buClrTx/>
              <a:buSzTx/>
              <a:buFont typeface="Arial" panose="020B0604020202020204" pitchFamily="34" charset="0"/>
              <a:buChar char="•"/>
              <a:defRPr/>
            </a:pPr>
            <a:r>
              <a:rPr lang="en-US" sz="2400" dirty="0">
                <a:solidFill>
                  <a:srgbClr val="000000"/>
                </a:solidFill>
                <a:latin typeface="Georgia" panose="02040502050405020303" pitchFamily="18" charset="0"/>
              </a:rPr>
              <a:t>Performance Appraisal training – all newly assigned, hired or promoted managers/supervisors are to be trained within the first three months of entry of your role</a:t>
            </a:r>
          </a:p>
          <a:p>
            <a:pPr marL="1714396" lvl="3" indent="-342900" defTabSz="914354">
              <a:lnSpc>
                <a:spcPct val="100000"/>
              </a:lnSpc>
              <a:spcBef>
                <a:spcPts val="0"/>
              </a:spcBef>
              <a:buClrTx/>
              <a:buSzTx/>
              <a:buFont typeface="Arial" panose="020B0604020202020204" pitchFamily="34" charset="0"/>
              <a:buChar char="•"/>
              <a:defRPr/>
            </a:pPr>
            <a:endParaRPr lang="en-US" sz="2400" b="1" dirty="0">
              <a:solidFill>
                <a:srgbClr val="000000"/>
              </a:solidFill>
              <a:latin typeface="Georgia" panose="02040502050405020303" pitchFamily="18" charset="0"/>
            </a:endParaRPr>
          </a:p>
          <a:p>
            <a:pPr marL="1714432" lvl="3" indent="-342900" defTabSz="914354">
              <a:lnSpc>
                <a:spcPct val="100000"/>
              </a:lnSpc>
              <a:spcBef>
                <a:spcPts val="0"/>
              </a:spcBef>
              <a:buClrTx/>
              <a:buSzTx/>
              <a:buFont typeface="Arial" panose="020B0604020202020204" pitchFamily="34" charset="0"/>
              <a:buChar char="•"/>
              <a:defRPr/>
            </a:pPr>
            <a:r>
              <a:rPr lang="en-US" sz="2400" dirty="0">
                <a:solidFill>
                  <a:srgbClr val="000000"/>
                </a:solidFill>
                <a:latin typeface="Georgia" panose="02040502050405020303" pitchFamily="18" charset="0"/>
              </a:rPr>
              <a:t>On-line Resources – Division of Human Resources</a:t>
            </a:r>
          </a:p>
          <a:p>
            <a:pPr marL="2171609" lvl="4" indent="-342900" defTabSz="914354">
              <a:lnSpc>
                <a:spcPct val="100000"/>
              </a:lnSpc>
              <a:spcBef>
                <a:spcPts val="0"/>
              </a:spcBef>
              <a:buClrTx/>
              <a:buFont typeface="Wingdings" panose="05000000000000000000" pitchFamily="2" charset="2"/>
              <a:buChar char="§"/>
              <a:defRPr/>
            </a:pPr>
            <a:r>
              <a:rPr lang="en-US" sz="2000" dirty="0">
                <a:solidFill>
                  <a:srgbClr val="000000"/>
                </a:solidFill>
                <a:latin typeface="Georgia" panose="02040502050405020303" pitchFamily="18" charset="0"/>
              </a:rPr>
              <a:t>Toolkits</a:t>
            </a:r>
          </a:p>
          <a:p>
            <a:pPr marL="1828800" lvl="4" indent="0" defTabSz="914354">
              <a:lnSpc>
                <a:spcPct val="100000"/>
              </a:lnSpc>
              <a:spcBef>
                <a:spcPts val="0"/>
              </a:spcBef>
              <a:buClrTx/>
              <a:buNone/>
              <a:defRPr/>
            </a:pPr>
            <a:endParaRPr lang="en-US" sz="2000" dirty="0">
              <a:solidFill>
                <a:srgbClr val="000000"/>
              </a:solidFill>
              <a:latin typeface="Georgia" panose="02040502050405020303" pitchFamily="18" charset="0"/>
            </a:endParaRPr>
          </a:p>
          <a:p>
            <a:pPr marL="1714432" lvl="3" indent="-342900" defTabSz="914354">
              <a:lnSpc>
                <a:spcPct val="100000"/>
              </a:lnSpc>
              <a:spcBef>
                <a:spcPts val="0"/>
              </a:spcBef>
              <a:buClrTx/>
              <a:buSzTx/>
              <a:buFont typeface="Arial" panose="020B0604020202020204" pitchFamily="34" charset="0"/>
              <a:buChar char="•"/>
              <a:defRPr/>
            </a:pPr>
            <a:r>
              <a:rPr lang="en-US" sz="2400" dirty="0">
                <a:solidFill>
                  <a:srgbClr val="000000"/>
                </a:solidFill>
                <a:latin typeface="Georgia" panose="02040502050405020303" pitchFamily="18" charset="0"/>
              </a:rPr>
              <a:t>Performance Management Disciplinary Action </a:t>
            </a:r>
            <a:r>
              <a:rPr lang="en-US" sz="2400" dirty="0" smtClean="0">
                <a:solidFill>
                  <a:srgbClr val="000000"/>
                </a:solidFill>
                <a:latin typeface="Georgia" panose="02040502050405020303" pitchFamily="18" charset="0"/>
              </a:rPr>
              <a:t>Course</a:t>
            </a:r>
          </a:p>
          <a:p>
            <a:pPr marL="1714432" lvl="3" indent="-342900" defTabSz="914354">
              <a:lnSpc>
                <a:spcPct val="100000"/>
              </a:lnSpc>
              <a:spcBef>
                <a:spcPts val="0"/>
              </a:spcBef>
              <a:buClrTx/>
              <a:buSzTx/>
              <a:buFont typeface="Arial" panose="020B0604020202020204" pitchFamily="34" charset="0"/>
              <a:buChar char="•"/>
              <a:defRPr/>
            </a:pPr>
            <a:r>
              <a:rPr lang="en-US" sz="2400" dirty="0">
                <a:solidFill>
                  <a:srgbClr val="000000"/>
                </a:solidFill>
                <a:latin typeface="Georgia" panose="02040502050405020303" pitchFamily="18" charset="0"/>
              </a:rPr>
              <a:t>https://hub.ncat.edu/administration/human-resources/employee-relations/performance-management.php</a:t>
            </a:r>
          </a:p>
          <a:p>
            <a:endParaRPr lang="en-US" dirty="0"/>
          </a:p>
        </p:txBody>
      </p:sp>
      <p:sp>
        <p:nvSpPr>
          <p:cNvPr id="3" name="Title 2"/>
          <p:cNvSpPr>
            <a:spLocks noGrp="1"/>
          </p:cNvSpPr>
          <p:nvPr>
            <p:ph type="title"/>
          </p:nvPr>
        </p:nvSpPr>
        <p:spPr/>
        <p:txBody>
          <a:bodyPr/>
          <a:lstStyle/>
          <a:p>
            <a:pPr algn="ctr"/>
            <a:r>
              <a:rPr lang="en-US" sz="3600" dirty="0" smtClean="0">
                <a:latin typeface="Times New Roman" panose="02020603050405020304" pitchFamily="18" charset="0"/>
                <a:cs typeface="Times New Roman" panose="02020603050405020304" pitchFamily="18" charset="0"/>
              </a:rPr>
              <a:t>Resources</a:t>
            </a:r>
            <a:endParaRPr lang="en-US" sz="36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a:t>
            </a:r>
            <a:r>
              <a:rPr lang="en-US" dirty="0" smtClean="0">
                <a:latin typeface="Times New Roman" panose="02020603050405020304" pitchFamily="18" charset="0"/>
              </a:rPr>
              <a:t>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38</a:t>
            </a:fld>
            <a:endParaRPr lang="en-US" dirty="0"/>
          </a:p>
        </p:txBody>
      </p:sp>
    </p:spTree>
    <p:extLst>
      <p:ext uri="{BB962C8B-B14F-4D97-AF65-F5344CB8AC3E}">
        <p14:creationId xmlns:p14="http://schemas.microsoft.com/office/powerpoint/2010/main" val="538036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a:t>
            </a:r>
            <a:r>
              <a:rPr lang="en-US" dirty="0" smtClean="0">
                <a:latin typeface="Times New Roman" panose="02020603050405020304" pitchFamily="18" charset="0"/>
              </a:rPr>
              <a:t>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39</a:t>
            </a:fld>
            <a:endParaRPr lang="en-US" dirty="0"/>
          </a:p>
        </p:txBody>
      </p:sp>
      <p:pic>
        <p:nvPicPr>
          <p:cNvPr id="7" name="Picture 6"/>
          <p:cNvPicPr>
            <a:picLocks noChangeAspect="1"/>
          </p:cNvPicPr>
          <p:nvPr/>
        </p:nvPicPr>
        <p:blipFill>
          <a:blip r:embed="rId2"/>
          <a:stretch>
            <a:fillRect/>
          </a:stretch>
        </p:blipFill>
        <p:spPr>
          <a:xfrm>
            <a:off x="4457498" y="1943911"/>
            <a:ext cx="3277005" cy="3277005"/>
          </a:xfrm>
          <a:prstGeom prst="rect">
            <a:avLst/>
          </a:prstGeom>
        </p:spPr>
      </p:pic>
    </p:spTree>
    <p:extLst>
      <p:ext uri="{BB962C8B-B14F-4D97-AF65-F5344CB8AC3E}">
        <p14:creationId xmlns:p14="http://schemas.microsoft.com/office/powerpoint/2010/main" val="2594854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A6AA34AD-1FE4-D240-8863-9A37759955EA}"/>
              </a:ext>
            </a:extLst>
          </p:cNvPr>
          <p:cNvSpPr>
            <a:spLocks noGrp="1"/>
          </p:cNvSpPr>
          <p:nvPr>
            <p:ph idx="1"/>
          </p:nvPr>
        </p:nvSpPr>
        <p:spPr>
          <a:xfrm>
            <a:off x="950976" y="1889312"/>
            <a:ext cx="10287000" cy="3697321"/>
          </a:xfrm>
        </p:spPr>
        <p:txBody>
          <a:bodyPr/>
          <a:lstStyle/>
          <a:p>
            <a:pPr marL="228584" lvl="0" indent="-228584" defTabSz="914332">
              <a:lnSpc>
                <a:spcPct val="100000"/>
              </a:lnSpc>
              <a:buClr>
                <a:srgbClr val="004684"/>
              </a:buClr>
              <a:buSzTx/>
              <a:buFont typeface="Wingdings" pitchFamily="1" charset="2"/>
              <a:buChar char="§"/>
              <a:defRPr/>
            </a:pPr>
            <a:r>
              <a:rPr lang="en-US" b="1" dirty="0">
                <a:solidFill>
                  <a:srgbClr val="000000"/>
                </a:solidFill>
                <a:latin typeface="Times New Roman" panose="02020603050405020304"/>
              </a:rPr>
              <a:t>Employee</a:t>
            </a:r>
          </a:p>
          <a:p>
            <a:pPr marL="685750" lvl="1" indent="-228584" defTabSz="914332">
              <a:lnSpc>
                <a:spcPct val="100000"/>
              </a:lnSpc>
              <a:buClr>
                <a:srgbClr val="44546A"/>
              </a:buClr>
              <a:buSzTx/>
              <a:buFont typeface=".HelveticaNeueDeskInterface-Regular" charset="-120"/>
              <a:buChar char="»"/>
              <a:defRPr/>
            </a:pPr>
            <a:r>
              <a:rPr lang="en-US" dirty="0">
                <a:solidFill>
                  <a:srgbClr val="000000"/>
                </a:solidFill>
                <a:latin typeface="Times New Roman" panose="02020603050405020304"/>
              </a:rPr>
              <a:t>Actively participate and own the work</a:t>
            </a:r>
          </a:p>
          <a:p>
            <a:pPr marL="685750" lvl="1" indent="-228584" defTabSz="914332">
              <a:lnSpc>
                <a:spcPct val="100000"/>
              </a:lnSpc>
              <a:buClr>
                <a:srgbClr val="44546A"/>
              </a:buClr>
              <a:buSzTx/>
              <a:buFont typeface=".HelveticaNeueDeskInterface-Regular" charset="-120"/>
              <a:buChar char="»"/>
              <a:defRPr/>
            </a:pPr>
            <a:r>
              <a:rPr lang="en-US" dirty="0">
                <a:solidFill>
                  <a:srgbClr val="000000"/>
                </a:solidFill>
                <a:latin typeface="Times New Roman" panose="02020603050405020304"/>
              </a:rPr>
              <a:t>Ask questions and keep supervisor informed</a:t>
            </a:r>
          </a:p>
          <a:p>
            <a:pPr marL="457200" lvl="1" indent="0" defTabSz="914332">
              <a:lnSpc>
                <a:spcPct val="100000"/>
              </a:lnSpc>
              <a:buClr>
                <a:srgbClr val="44546A"/>
              </a:buClr>
              <a:buSzTx/>
              <a:buNone/>
              <a:defRPr/>
            </a:pPr>
            <a:endParaRPr lang="en-US" dirty="0">
              <a:solidFill>
                <a:srgbClr val="000000"/>
              </a:solidFill>
              <a:latin typeface="Times New Roman" panose="02020603050405020304"/>
            </a:endParaRPr>
          </a:p>
          <a:p>
            <a:pPr marL="228584" lvl="0" indent="-228584" defTabSz="914332">
              <a:lnSpc>
                <a:spcPct val="100000"/>
              </a:lnSpc>
              <a:buClr>
                <a:srgbClr val="004684"/>
              </a:buClr>
              <a:buSzTx/>
              <a:buFont typeface="Wingdings" pitchFamily="1" charset="2"/>
              <a:buChar char="§"/>
              <a:defRPr/>
            </a:pPr>
            <a:r>
              <a:rPr lang="en-US" b="1" dirty="0">
                <a:solidFill>
                  <a:srgbClr val="000000"/>
                </a:solidFill>
                <a:latin typeface="Times New Roman" panose="02020603050405020304"/>
              </a:rPr>
              <a:t>Supervisor</a:t>
            </a:r>
          </a:p>
          <a:p>
            <a:pPr marL="685750" lvl="1" indent="-228584" defTabSz="914332">
              <a:lnSpc>
                <a:spcPct val="100000"/>
              </a:lnSpc>
              <a:buClr>
                <a:srgbClr val="44546A"/>
              </a:buClr>
              <a:buSzTx/>
              <a:buFont typeface=".HelveticaNeueDeskInterface-Regular" charset="-120"/>
              <a:buChar char="»"/>
              <a:defRPr/>
            </a:pPr>
            <a:r>
              <a:rPr lang="en-US" dirty="0">
                <a:solidFill>
                  <a:srgbClr val="000000"/>
                </a:solidFill>
                <a:latin typeface="Times New Roman" panose="02020603050405020304"/>
              </a:rPr>
              <a:t>Clarity in expectations and honesty in appraisal</a:t>
            </a:r>
          </a:p>
          <a:p>
            <a:pPr marL="685750" lvl="1" indent="-228584" defTabSz="914332">
              <a:lnSpc>
                <a:spcPct val="100000"/>
              </a:lnSpc>
              <a:buClr>
                <a:srgbClr val="44546A"/>
              </a:buClr>
              <a:buSzTx/>
              <a:buFont typeface=".HelveticaNeueDeskInterface-Regular" charset="-120"/>
              <a:buChar char="»"/>
              <a:defRPr/>
            </a:pPr>
            <a:r>
              <a:rPr lang="en-US" dirty="0">
                <a:solidFill>
                  <a:srgbClr val="000000"/>
                </a:solidFill>
                <a:latin typeface="Times New Roman" panose="02020603050405020304"/>
              </a:rPr>
              <a:t>Invest time upfront and use available resources</a:t>
            </a:r>
          </a:p>
          <a:p>
            <a:pPr marL="457200" lvl="1" indent="0" defTabSz="914332">
              <a:lnSpc>
                <a:spcPct val="100000"/>
              </a:lnSpc>
              <a:buClr>
                <a:srgbClr val="44546A"/>
              </a:buClr>
              <a:buSzTx/>
              <a:buNone/>
              <a:defRPr/>
            </a:pPr>
            <a:endParaRPr lang="en-US" dirty="0">
              <a:solidFill>
                <a:srgbClr val="000000"/>
              </a:solidFill>
              <a:latin typeface="Times New Roman" panose="02020603050405020304"/>
            </a:endParaRPr>
          </a:p>
          <a:p>
            <a:pPr marL="228584" lvl="0" indent="-228584" defTabSz="914332">
              <a:lnSpc>
                <a:spcPct val="100000"/>
              </a:lnSpc>
              <a:buClr>
                <a:srgbClr val="004684"/>
              </a:buClr>
              <a:buSzTx/>
              <a:buFont typeface="Wingdings" pitchFamily="1" charset="2"/>
              <a:buChar char="§"/>
              <a:defRPr/>
            </a:pPr>
            <a:r>
              <a:rPr lang="en-US" b="1" dirty="0">
                <a:solidFill>
                  <a:srgbClr val="000000"/>
                </a:solidFill>
                <a:latin typeface="Times New Roman" panose="02020603050405020304"/>
              </a:rPr>
              <a:t>Second-Level Supervisor</a:t>
            </a:r>
          </a:p>
          <a:p>
            <a:pPr marL="685750" lvl="1" indent="-228584" defTabSz="914332">
              <a:lnSpc>
                <a:spcPct val="100000"/>
              </a:lnSpc>
              <a:buClr>
                <a:srgbClr val="44546A"/>
              </a:buClr>
              <a:buSzTx/>
              <a:buFont typeface=".HelveticaNeueDeskInterface-Regular" charset="-120"/>
              <a:buChar char="»"/>
              <a:defRPr/>
            </a:pPr>
            <a:r>
              <a:rPr lang="en-US" dirty="0">
                <a:solidFill>
                  <a:srgbClr val="000000"/>
                </a:solidFill>
                <a:latin typeface="Times New Roman" panose="02020603050405020304"/>
              </a:rPr>
              <a:t>Review and sign all performance plans and performance review</a:t>
            </a:r>
          </a:p>
          <a:p>
            <a:pPr marL="685750" lvl="1" indent="-228584" defTabSz="914332">
              <a:lnSpc>
                <a:spcPct val="100000"/>
              </a:lnSpc>
              <a:buClr>
                <a:srgbClr val="44546A"/>
              </a:buClr>
              <a:buSzTx/>
              <a:buFont typeface=".HelveticaNeueDeskInterface-Regular" charset="-120"/>
              <a:buChar char="»"/>
              <a:defRPr/>
            </a:pPr>
            <a:r>
              <a:rPr lang="en-US" dirty="0">
                <a:solidFill>
                  <a:srgbClr val="000000"/>
                </a:solidFill>
                <a:latin typeface="Times New Roman" panose="02020603050405020304"/>
              </a:rPr>
              <a:t>Ensure expectations/ratings applied consistently</a:t>
            </a:r>
          </a:p>
          <a:p>
            <a:endParaRPr lang="en-US" dirty="0"/>
          </a:p>
        </p:txBody>
      </p:sp>
      <p:sp>
        <p:nvSpPr>
          <p:cNvPr id="14" name="Title 2">
            <a:extLst>
              <a:ext uri="{FF2B5EF4-FFF2-40B4-BE49-F238E27FC236}">
                <a16:creationId xmlns:a16="http://schemas.microsoft.com/office/drawing/2014/main" id="{7002F792-6925-7C4B-8E35-0C343857C803}"/>
              </a:ext>
            </a:extLst>
          </p:cNvPr>
          <p:cNvSpPr>
            <a:spLocks noGrp="1"/>
          </p:cNvSpPr>
          <p:nvPr>
            <p:ph type="title"/>
          </p:nvPr>
        </p:nvSpPr>
        <p:spPr/>
        <p:txBody>
          <a:bodyPr/>
          <a:lstStyle/>
          <a:p>
            <a:r>
              <a:rPr lang="en-US" dirty="0" smtClean="0"/>
              <a:t>Roles &amp; Responsibilities</a:t>
            </a:r>
            <a:endParaRPr lang="en-US" dirty="0"/>
          </a:p>
        </p:txBody>
      </p:sp>
      <p:sp>
        <p:nvSpPr>
          <p:cNvPr id="5" name="Text Placeholder 4">
            <a:extLst>
              <a:ext uri="{FF2B5EF4-FFF2-40B4-BE49-F238E27FC236}">
                <a16:creationId xmlns:a16="http://schemas.microsoft.com/office/drawing/2014/main" id="{2F0615C3-D720-1342-A96B-15965579E5A0}"/>
              </a:ext>
            </a:extLst>
          </p:cNvPr>
          <p:cNvSpPr>
            <a:spLocks noGrp="1"/>
          </p:cNvSpPr>
          <p:nvPr>
            <p:ph type="body" sz="quarter" idx="14"/>
          </p:nvPr>
        </p:nvSpPr>
        <p:spPr/>
        <p:txBody>
          <a:bodyPr/>
          <a:lstStyle/>
          <a:p>
            <a:pPr marL="0" indent="0" defTabSz="914400" rtl="0" eaLnBrk="1" latinLnBrk="0" hangingPunct="1">
              <a:lnSpc>
                <a:spcPct val="90000"/>
              </a:lnSpc>
              <a:spcBef>
                <a:spcPts val="1000"/>
              </a:spcBef>
              <a:buFont typeface="Arial" panose="020B0604020202020204" pitchFamily="34" charset="0"/>
              <a:buNone/>
            </a:pPr>
            <a:r>
              <a:rPr lang="en-US" dirty="0" smtClean="0">
                <a:latin typeface="Times New Roman" panose="02020603050405020304" pitchFamily="18" charset="0"/>
              </a:rPr>
              <a:t>SHRA Performance Appraisal Policy</a:t>
            </a:r>
            <a:endParaRPr lang="en-US" dirty="0">
              <a:latin typeface="Times New Roman" panose="02020603050405020304" pitchFamily="18" charset="0"/>
            </a:endParaRPr>
          </a:p>
        </p:txBody>
      </p:sp>
      <p:sp>
        <p:nvSpPr>
          <p:cNvPr id="8" name="Slide Number Placeholder 7">
            <a:extLst>
              <a:ext uri="{FF2B5EF4-FFF2-40B4-BE49-F238E27FC236}">
                <a16:creationId xmlns:a16="http://schemas.microsoft.com/office/drawing/2014/main" id="{9333E2D9-F2FE-7E4A-BEB6-19049E76FBD7}"/>
              </a:ext>
            </a:extLst>
          </p:cNvPr>
          <p:cNvSpPr>
            <a:spLocks noGrp="1"/>
          </p:cNvSpPr>
          <p:nvPr>
            <p:ph type="sldNum" sz="quarter" idx="4"/>
          </p:nvPr>
        </p:nvSpPr>
        <p:spPr/>
        <p:txBody>
          <a:bodyPr/>
          <a:lstStyle/>
          <a:p>
            <a:fld id="{11882D08-2020-DD42-8259-6AF002F7AF88}" type="slidenum">
              <a:rPr lang="en-US" smtClean="0"/>
              <a:pPr/>
              <a:t>4</a:t>
            </a:fld>
            <a:endParaRPr lang="en-US"/>
          </a:p>
        </p:txBody>
      </p:sp>
    </p:spTree>
    <p:extLst>
      <p:ext uri="{BB962C8B-B14F-4D97-AF65-F5344CB8AC3E}">
        <p14:creationId xmlns:p14="http://schemas.microsoft.com/office/powerpoint/2010/main" val="2645483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47897D-181E-5041-9DDD-1B9F3230E2C1}"/>
              </a:ext>
            </a:extLst>
          </p:cNvPr>
          <p:cNvSpPr>
            <a:spLocks noGrp="1"/>
          </p:cNvSpPr>
          <p:nvPr>
            <p:ph type="sldNum" sz="quarter" idx="4"/>
          </p:nvPr>
        </p:nvSpPr>
        <p:spPr/>
        <p:txBody>
          <a:bodyPr/>
          <a:lstStyle/>
          <a:p>
            <a:fld id="{2DA5447E-0822-1949-A150-34FFF811F168}" type="slidenum">
              <a:rPr lang="en-US" smtClean="0"/>
              <a:pPr/>
              <a:t>5</a:t>
            </a:fld>
            <a:endParaRPr lang="en-US" dirty="0"/>
          </a:p>
        </p:txBody>
      </p:sp>
      <p:sp>
        <p:nvSpPr>
          <p:cNvPr id="8" name="Content Placeholder 7">
            <a:extLst>
              <a:ext uri="{FF2B5EF4-FFF2-40B4-BE49-F238E27FC236}">
                <a16:creationId xmlns:a16="http://schemas.microsoft.com/office/drawing/2014/main" id="{EC96FBA4-D04B-F942-9E5D-EEC0AA8A9EB2}"/>
              </a:ext>
            </a:extLst>
          </p:cNvPr>
          <p:cNvSpPr>
            <a:spLocks noGrp="1"/>
          </p:cNvSpPr>
          <p:nvPr>
            <p:ph idx="1"/>
          </p:nvPr>
        </p:nvSpPr>
        <p:spPr>
          <a:xfrm>
            <a:off x="950976" y="2172511"/>
            <a:ext cx="10287000" cy="3580589"/>
          </a:xfrm>
        </p:spPr>
        <p:txBody>
          <a:bodyPr/>
          <a:lstStyle/>
          <a:p>
            <a:pPr marL="228584" lvl="0" indent="-228584" defTabSz="914332">
              <a:lnSpc>
                <a:spcPct val="100000"/>
              </a:lnSpc>
              <a:buClr>
                <a:srgbClr val="FDB931"/>
              </a:buClr>
              <a:buSzTx/>
              <a:buFont typeface="Wingdings" pitchFamily="1" charset="2"/>
              <a:buChar char="§"/>
              <a:defRPr/>
            </a:pPr>
            <a:r>
              <a:rPr lang="en-US" altLang="en-US" sz="2000" b="1" dirty="0">
                <a:solidFill>
                  <a:srgbClr val="000000"/>
                </a:solidFill>
                <a:latin typeface="Times New Roman" panose="02020603050405020304"/>
              </a:rPr>
              <a:t>Calibration Sessions</a:t>
            </a:r>
          </a:p>
          <a:p>
            <a:pPr marL="685750" lvl="1" indent="-228584" defTabSz="914332">
              <a:lnSpc>
                <a:spcPct val="100000"/>
              </a:lnSpc>
              <a:buClr>
                <a:srgbClr val="44546A"/>
              </a:buClr>
              <a:buSzTx/>
              <a:buFont typeface=".HelveticaNeueDeskInterface-Regular" charset="-120"/>
              <a:buChar char="»"/>
              <a:defRPr/>
            </a:pPr>
            <a:r>
              <a:rPr lang="en-US" altLang="en-US" dirty="0">
                <a:solidFill>
                  <a:srgbClr val="000000"/>
                </a:solidFill>
                <a:latin typeface="Times New Roman" panose="02020603050405020304"/>
              </a:rPr>
              <a:t>Communication process in which peer supervisors within a defined unit establish goals and metrics to ensure consistent application of performance expectations and ratings across similar positions.</a:t>
            </a:r>
          </a:p>
          <a:p>
            <a:pPr marL="685750" lvl="1" indent="-228584" defTabSz="914332">
              <a:lnSpc>
                <a:spcPct val="100000"/>
              </a:lnSpc>
              <a:buClr>
                <a:srgbClr val="44546A"/>
              </a:buClr>
              <a:buSzTx/>
              <a:buFont typeface=".HelveticaNeueDeskInterface-Regular" charset="-120"/>
              <a:buChar char="»"/>
              <a:defRPr/>
            </a:pPr>
            <a:endParaRPr lang="en-US" altLang="en-US" dirty="0">
              <a:solidFill>
                <a:srgbClr val="000000"/>
              </a:solidFill>
              <a:latin typeface="Times New Roman" panose="02020603050405020304"/>
            </a:endParaRPr>
          </a:p>
          <a:p>
            <a:pPr marL="685750" lvl="1" indent="-228584" defTabSz="914332">
              <a:lnSpc>
                <a:spcPct val="100000"/>
              </a:lnSpc>
              <a:buClr>
                <a:srgbClr val="44546A"/>
              </a:buClr>
              <a:buSzTx/>
              <a:buFont typeface=".HelveticaNeueDeskInterface-Regular" charset="-120"/>
              <a:buChar char="»"/>
              <a:defRPr/>
            </a:pPr>
            <a:r>
              <a:rPr lang="en-US" altLang="en-US" dirty="0">
                <a:solidFill>
                  <a:srgbClr val="000000"/>
                </a:solidFill>
                <a:latin typeface="Times New Roman" panose="02020603050405020304"/>
              </a:rPr>
              <a:t>Goal Calibration at beginning of performance cycle to review &amp; clarify expectations for institutional goals &amp; set individual goals</a:t>
            </a:r>
          </a:p>
          <a:p>
            <a:pPr marL="685750" lvl="1" indent="-228584" defTabSz="914332">
              <a:lnSpc>
                <a:spcPct val="100000"/>
              </a:lnSpc>
              <a:buClr>
                <a:srgbClr val="44546A"/>
              </a:buClr>
              <a:buSzTx/>
              <a:buFont typeface=".HelveticaNeueDeskInterface-Regular" charset="-120"/>
              <a:buChar char="»"/>
              <a:defRPr/>
            </a:pPr>
            <a:endParaRPr lang="en-US" altLang="en-US" dirty="0">
              <a:solidFill>
                <a:srgbClr val="000000"/>
              </a:solidFill>
              <a:latin typeface="Times New Roman" panose="02020603050405020304"/>
            </a:endParaRPr>
          </a:p>
          <a:p>
            <a:pPr marL="685750" lvl="1" indent="-228584" defTabSz="914332">
              <a:lnSpc>
                <a:spcPct val="100000"/>
              </a:lnSpc>
              <a:buClr>
                <a:srgbClr val="44546A"/>
              </a:buClr>
              <a:buSzTx/>
              <a:buFont typeface=".HelveticaNeueDeskInterface-Regular" charset="-120"/>
              <a:buChar char="»"/>
              <a:defRPr/>
            </a:pPr>
            <a:r>
              <a:rPr lang="en-US" altLang="en-US" dirty="0">
                <a:solidFill>
                  <a:srgbClr val="000000"/>
                </a:solidFill>
                <a:latin typeface="Times New Roman" panose="02020603050405020304"/>
              </a:rPr>
              <a:t>Rating Calibration at end of cycle to apply consistent, equitable &amp; fair ratings for work performed in similar position</a:t>
            </a:r>
          </a:p>
          <a:p>
            <a:endParaRPr lang="en-US" dirty="0"/>
          </a:p>
        </p:txBody>
      </p:sp>
      <p:sp>
        <p:nvSpPr>
          <p:cNvPr id="12" name="Title 11">
            <a:extLst>
              <a:ext uri="{FF2B5EF4-FFF2-40B4-BE49-F238E27FC236}">
                <a16:creationId xmlns:a16="http://schemas.microsoft.com/office/drawing/2014/main" id="{D31F59CC-8371-1B46-9450-07184CB70571}"/>
              </a:ext>
            </a:extLst>
          </p:cNvPr>
          <p:cNvSpPr>
            <a:spLocks noGrp="1"/>
          </p:cNvSpPr>
          <p:nvPr>
            <p:ph type="title"/>
          </p:nvPr>
        </p:nvSpPr>
        <p:spPr/>
        <p:txBody>
          <a:bodyPr/>
          <a:lstStyle/>
          <a:p>
            <a:r>
              <a:rPr lang="en-US" dirty="0" smtClean="0"/>
              <a:t>Calibration</a:t>
            </a:r>
            <a:endParaRPr lang="en-US" dirty="0"/>
          </a:p>
        </p:txBody>
      </p:sp>
      <p:sp>
        <p:nvSpPr>
          <p:cNvPr id="3" name="Text Placeholder 2">
            <a:extLst>
              <a:ext uri="{FF2B5EF4-FFF2-40B4-BE49-F238E27FC236}">
                <a16:creationId xmlns:a16="http://schemas.microsoft.com/office/drawing/2014/main" id="{760C2696-F437-40D8-A177-19C6339AB553}"/>
              </a:ext>
            </a:extLst>
          </p:cNvPr>
          <p:cNvSpPr>
            <a:spLocks noGrp="1"/>
          </p:cNvSpPr>
          <p:nvPr>
            <p:ph type="body" sz="quarter" idx="14"/>
          </p:nvPr>
        </p:nvSpPr>
        <p:spPr>
          <a:xfrm>
            <a:off x="6096001" y="484188"/>
            <a:ext cx="5676900" cy="496887"/>
          </a:xfrm>
        </p:spPr>
        <p:txBody>
          <a:bodyPr/>
          <a:lstStyle/>
          <a:p>
            <a:r>
              <a:rPr lang="en-US" dirty="0">
                <a:latin typeface="Times New Roman" panose="02020603050405020304" pitchFamily="18" charset="0"/>
              </a:rPr>
              <a:t>SHRA Performance Appraisal Policy</a:t>
            </a:r>
          </a:p>
          <a:p>
            <a:endParaRPr lang="en-US" dirty="0"/>
          </a:p>
        </p:txBody>
      </p:sp>
    </p:spTree>
    <p:extLst>
      <p:ext uri="{BB962C8B-B14F-4D97-AF65-F5344CB8AC3E}">
        <p14:creationId xmlns:p14="http://schemas.microsoft.com/office/powerpoint/2010/main" val="2750747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Setting Expectations</a:t>
            </a:r>
            <a:endParaRPr lang="en-US" dirty="0"/>
          </a:p>
        </p:txBody>
      </p:sp>
      <p:sp>
        <p:nvSpPr>
          <p:cNvPr id="9" name="Slide Number Placeholder 8">
            <a:extLst>
              <a:ext uri="{FF2B5EF4-FFF2-40B4-BE49-F238E27FC236}">
                <a16:creationId xmlns:a16="http://schemas.microsoft.com/office/drawing/2014/main" id="{89B570A5-2855-FE44-B358-D301567CE3F5}"/>
              </a:ext>
            </a:extLst>
          </p:cNvPr>
          <p:cNvSpPr>
            <a:spLocks noGrp="1"/>
          </p:cNvSpPr>
          <p:nvPr>
            <p:ph type="sldNum" sz="quarter" idx="4"/>
          </p:nvPr>
        </p:nvSpPr>
        <p:spPr/>
        <p:txBody>
          <a:bodyPr/>
          <a:lstStyle/>
          <a:p>
            <a:fld id="{11882D08-2020-DD42-8259-6AF002F7AF88}" type="slidenum">
              <a:rPr lang="en-US" smtClean="0"/>
              <a:pPr/>
              <a:t>6</a:t>
            </a:fld>
            <a:endParaRPr lang="en-US"/>
          </a:p>
        </p:txBody>
      </p:sp>
      <p:cxnSp>
        <p:nvCxnSpPr>
          <p:cNvPr id="12" name="Straight Connector 11"/>
          <p:cNvCxnSpPr>
            <a:cxnSpLocks noChangeShapeType="1"/>
          </p:cNvCxnSpPr>
          <p:nvPr/>
        </p:nvCxnSpPr>
        <p:spPr bwMode="auto">
          <a:xfrm>
            <a:off x="1844351" y="2478833"/>
            <a:ext cx="8502650" cy="0"/>
          </a:xfrm>
          <a:prstGeom prst="line">
            <a:avLst/>
          </a:prstGeom>
          <a:noFill/>
          <a:ln w="6350" cap="flat" cmpd="sng" algn="ctr">
            <a:solidFill>
              <a:srgbClr val="3366FF"/>
            </a:solidFill>
            <a:prstDash val="solid"/>
            <a:miter lim="800000"/>
            <a:headEnd/>
            <a:tailEnd/>
          </a:ln>
          <a:effectLst/>
        </p:spPr>
      </p:cxnSp>
      <p:cxnSp>
        <p:nvCxnSpPr>
          <p:cNvPr id="13" name="Straight Connector 12"/>
          <p:cNvCxnSpPr>
            <a:cxnSpLocks noChangeShapeType="1"/>
          </p:cNvCxnSpPr>
          <p:nvPr/>
        </p:nvCxnSpPr>
        <p:spPr bwMode="auto">
          <a:xfrm flipV="1">
            <a:off x="1844351" y="3251718"/>
            <a:ext cx="8502650" cy="0"/>
          </a:xfrm>
          <a:prstGeom prst="line">
            <a:avLst/>
          </a:prstGeom>
          <a:noFill/>
          <a:ln w="6350" cap="flat" cmpd="sng" algn="ctr">
            <a:solidFill>
              <a:srgbClr val="3366FF"/>
            </a:solidFill>
            <a:prstDash val="solid"/>
            <a:miter lim="800000"/>
            <a:headEnd/>
            <a:tailEnd/>
          </a:ln>
          <a:effectLst/>
        </p:spPr>
      </p:cxnSp>
      <p:sp>
        <p:nvSpPr>
          <p:cNvPr id="14" name="TextBox 6"/>
          <p:cNvSpPr txBox="1">
            <a:spLocks noChangeArrowheads="1"/>
          </p:cNvSpPr>
          <p:nvPr/>
        </p:nvSpPr>
        <p:spPr bwMode="auto">
          <a:xfrm>
            <a:off x="2082281" y="2634294"/>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rebuchet MS" pitchFamily="1" charset="0"/>
                <a:ea typeface="ＭＳ Ｐゴシック" pitchFamily="1" charset="-128"/>
              </a:defRPr>
            </a:lvl1pPr>
            <a:lvl2pPr marL="742950" indent="-285750">
              <a:defRPr sz="2400">
                <a:solidFill>
                  <a:schemeClr val="tx1"/>
                </a:solidFill>
                <a:latin typeface="Trebuchet MS" pitchFamily="1" charset="0"/>
                <a:ea typeface="ＭＳ Ｐゴシック" pitchFamily="1" charset="-128"/>
              </a:defRPr>
            </a:lvl2pPr>
            <a:lvl3pPr marL="1143000" indent="-228600">
              <a:defRPr sz="2400">
                <a:solidFill>
                  <a:schemeClr val="tx1"/>
                </a:solidFill>
                <a:latin typeface="Trebuchet MS" pitchFamily="1" charset="0"/>
                <a:ea typeface="ＭＳ Ｐゴシック" pitchFamily="1" charset="-128"/>
              </a:defRPr>
            </a:lvl3pPr>
            <a:lvl4pPr marL="1600200" indent="-228600">
              <a:defRPr sz="2400">
                <a:solidFill>
                  <a:schemeClr val="tx1"/>
                </a:solidFill>
                <a:latin typeface="Trebuchet MS" pitchFamily="1" charset="0"/>
                <a:ea typeface="ＭＳ Ｐゴシック" pitchFamily="1" charset="-128"/>
              </a:defRPr>
            </a:lvl4pPr>
            <a:lvl5pPr marL="2057400" indent="-228600">
              <a:defRPr sz="2400">
                <a:solidFill>
                  <a:schemeClr val="tx1"/>
                </a:solidFill>
                <a:latin typeface="Trebuchet MS"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rebuchet MS"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rebuchet MS"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rebuchet MS"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rebuchet MS" pitchFamily="1" charset="0"/>
                <a:ea typeface="ＭＳ Ｐゴシック" pitchFamily="1" charset="-128"/>
              </a:defRPr>
            </a:lvl9pPr>
          </a:lstStyle>
          <a:p>
            <a:pPr defTabSz="914354">
              <a:defRPr/>
            </a:pPr>
            <a:r>
              <a:rPr lang="en-US" altLang="en-US" dirty="0">
                <a:solidFill>
                  <a:srgbClr val="000000"/>
                </a:solidFill>
                <a:latin typeface="Times New Roman" panose="02020603050405020304"/>
              </a:rPr>
              <a:t>Not Meeting</a:t>
            </a:r>
          </a:p>
        </p:txBody>
      </p:sp>
      <p:sp>
        <p:nvSpPr>
          <p:cNvPr id="15" name="TextBox 7"/>
          <p:cNvSpPr txBox="1">
            <a:spLocks noChangeArrowheads="1"/>
          </p:cNvSpPr>
          <p:nvPr/>
        </p:nvSpPr>
        <p:spPr bwMode="auto">
          <a:xfrm>
            <a:off x="5001597" y="2634294"/>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rebuchet MS" pitchFamily="1" charset="0"/>
                <a:ea typeface="ＭＳ Ｐゴシック" pitchFamily="1" charset="-128"/>
              </a:defRPr>
            </a:lvl1pPr>
            <a:lvl2pPr marL="742950" indent="-285750">
              <a:defRPr sz="2400">
                <a:solidFill>
                  <a:schemeClr val="tx1"/>
                </a:solidFill>
                <a:latin typeface="Trebuchet MS" pitchFamily="1" charset="0"/>
                <a:ea typeface="ＭＳ Ｐゴシック" pitchFamily="1" charset="-128"/>
              </a:defRPr>
            </a:lvl2pPr>
            <a:lvl3pPr marL="1143000" indent="-228600">
              <a:defRPr sz="2400">
                <a:solidFill>
                  <a:schemeClr val="tx1"/>
                </a:solidFill>
                <a:latin typeface="Trebuchet MS" pitchFamily="1" charset="0"/>
                <a:ea typeface="ＭＳ Ｐゴシック" pitchFamily="1" charset="-128"/>
              </a:defRPr>
            </a:lvl3pPr>
            <a:lvl4pPr marL="1600200" indent="-228600">
              <a:defRPr sz="2400">
                <a:solidFill>
                  <a:schemeClr val="tx1"/>
                </a:solidFill>
                <a:latin typeface="Trebuchet MS" pitchFamily="1" charset="0"/>
                <a:ea typeface="ＭＳ Ｐゴシック" pitchFamily="1" charset="-128"/>
              </a:defRPr>
            </a:lvl4pPr>
            <a:lvl5pPr marL="2057400" indent="-228600">
              <a:defRPr sz="2400">
                <a:solidFill>
                  <a:schemeClr val="tx1"/>
                </a:solidFill>
                <a:latin typeface="Trebuchet MS"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rebuchet MS"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rebuchet MS"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rebuchet MS"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rebuchet MS" pitchFamily="1" charset="0"/>
                <a:ea typeface="ＭＳ Ｐゴシック" pitchFamily="1" charset="-128"/>
              </a:defRPr>
            </a:lvl9pPr>
          </a:lstStyle>
          <a:p>
            <a:pPr algn="ctr" defTabSz="914354">
              <a:defRPr/>
            </a:pPr>
            <a:r>
              <a:rPr lang="en-US" altLang="en-US" dirty="0">
                <a:solidFill>
                  <a:srgbClr val="000000"/>
                </a:solidFill>
                <a:latin typeface="Times New Roman" panose="02020603050405020304"/>
              </a:rPr>
              <a:t>Meeting</a:t>
            </a:r>
          </a:p>
        </p:txBody>
      </p:sp>
      <p:sp>
        <p:nvSpPr>
          <p:cNvPr id="16" name="TextBox 8"/>
          <p:cNvSpPr txBox="1">
            <a:spLocks noChangeArrowheads="1"/>
          </p:cNvSpPr>
          <p:nvPr/>
        </p:nvSpPr>
        <p:spPr bwMode="auto">
          <a:xfrm>
            <a:off x="8368007" y="2638960"/>
            <a:ext cx="1905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rebuchet MS" pitchFamily="1" charset="0"/>
                <a:ea typeface="ＭＳ Ｐゴシック" pitchFamily="1" charset="-128"/>
              </a:defRPr>
            </a:lvl1pPr>
            <a:lvl2pPr marL="742950" indent="-285750">
              <a:defRPr sz="2400">
                <a:solidFill>
                  <a:schemeClr val="tx1"/>
                </a:solidFill>
                <a:latin typeface="Trebuchet MS" pitchFamily="1" charset="0"/>
                <a:ea typeface="ＭＳ Ｐゴシック" pitchFamily="1" charset="-128"/>
              </a:defRPr>
            </a:lvl2pPr>
            <a:lvl3pPr marL="1143000" indent="-228600">
              <a:defRPr sz="2400">
                <a:solidFill>
                  <a:schemeClr val="tx1"/>
                </a:solidFill>
                <a:latin typeface="Trebuchet MS" pitchFamily="1" charset="0"/>
                <a:ea typeface="ＭＳ Ｐゴシック" pitchFamily="1" charset="-128"/>
              </a:defRPr>
            </a:lvl3pPr>
            <a:lvl4pPr marL="1600200" indent="-228600">
              <a:defRPr sz="2400">
                <a:solidFill>
                  <a:schemeClr val="tx1"/>
                </a:solidFill>
                <a:latin typeface="Trebuchet MS" pitchFamily="1" charset="0"/>
                <a:ea typeface="ＭＳ Ｐゴシック" pitchFamily="1" charset="-128"/>
              </a:defRPr>
            </a:lvl4pPr>
            <a:lvl5pPr marL="2057400" indent="-228600">
              <a:defRPr sz="2400">
                <a:solidFill>
                  <a:schemeClr val="tx1"/>
                </a:solidFill>
                <a:latin typeface="Trebuchet MS"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rebuchet MS"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rebuchet MS"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rebuchet MS"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rebuchet MS" pitchFamily="1" charset="0"/>
                <a:ea typeface="ＭＳ Ｐゴシック" pitchFamily="1" charset="-128"/>
              </a:defRPr>
            </a:lvl9pPr>
          </a:lstStyle>
          <a:p>
            <a:pPr defTabSz="914354">
              <a:defRPr/>
            </a:pPr>
            <a:r>
              <a:rPr lang="en-US" altLang="en-US" dirty="0">
                <a:solidFill>
                  <a:srgbClr val="000000"/>
                </a:solidFill>
                <a:latin typeface="Times New Roman" panose="02020603050405020304"/>
              </a:rPr>
              <a:t>Exceeding</a:t>
            </a:r>
          </a:p>
        </p:txBody>
      </p:sp>
      <p:sp>
        <p:nvSpPr>
          <p:cNvPr id="17" name="TextBox 16"/>
          <p:cNvSpPr txBox="1"/>
          <p:nvPr/>
        </p:nvSpPr>
        <p:spPr>
          <a:xfrm>
            <a:off x="2586135" y="3402515"/>
            <a:ext cx="381000" cy="2554288"/>
          </a:xfrm>
          <a:prstGeom prst="rect">
            <a:avLst/>
          </a:prstGeom>
          <a:gradFill rotWithShape="1">
            <a:gsLst>
              <a:gs pos="0">
                <a:srgbClr val="FDB931">
                  <a:lumMod val="110000"/>
                  <a:satMod val="105000"/>
                  <a:tint val="67000"/>
                </a:srgbClr>
              </a:gs>
              <a:gs pos="50000">
                <a:srgbClr val="FDB931">
                  <a:lumMod val="105000"/>
                  <a:satMod val="103000"/>
                  <a:tint val="73000"/>
                </a:srgbClr>
              </a:gs>
              <a:gs pos="100000">
                <a:srgbClr val="FDB931">
                  <a:lumMod val="105000"/>
                  <a:satMod val="109000"/>
                  <a:tint val="81000"/>
                </a:srgbClr>
              </a:gs>
            </a:gsLst>
            <a:lin ang="5400000" scaled="0"/>
          </a:gradFill>
          <a:ln w="6350" cap="flat" cmpd="sng" algn="ctr">
            <a:solidFill>
              <a:srgbClr val="FDB931"/>
            </a:solidFill>
            <a:prstDash val="solid"/>
            <a:miter lim="800000"/>
          </a:ln>
          <a:effectLst/>
        </p:spPr>
        <p:txBody>
          <a:bodyPr>
            <a:sp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anose="02020603050405020304"/>
                <a:ea typeface="+mn-ea"/>
                <a:cs typeface="+mn-cs"/>
              </a:rPr>
              <a:t>R</a:t>
            </a: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anose="02020603050405020304"/>
                <a:ea typeface="+mn-ea"/>
                <a:cs typeface="+mn-cs"/>
              </a:rPr>
              <a:t>E</a:t>
            </a: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anose="02020603050405020304"/>
                <a:ea typeface="+mn-ea"/>
                <a:cs typeface="+mn-cs"/>
              </a:rPr>
              <a:t>A</a:t>
            </a: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anose="02020603050405020304"/>
                <a:ea typeface="+mn-ea"/>
                <a:cs typeface="+mn-cs"/>
              </a:rPr>
              <a:t>C</a:t>
            </a: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anose="02020603050405020304"/>
                <a:ea typeface="+mn-ea"/>
                <a:cs typeface="+mn-cs"/>
              </a:rPr>
              <a:t>T</a:t>
            </a: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anose="02020603050405020304"/>
                <a:ea typeface="+mn-ea"/>
                <a:cs typeface="+mn-cs"/>
              </a:rPr>
              <a:t>I</a:t>
            </a: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anose="02020603050405020304"/>
                <a:ea typeface="+mn-ea"/>
                <a:cs typeface="+mn-cs"/>
              </a:rPr>
              <a:t>V</a:t>
            </a: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0000"/>
                </a:solidFill>
                <a:effectLst/>
                <a:uLnTx/>
                <a:uFillTx/>
                <a:latin typeface="Times New Roman" panose="02020603050405020304"/>
                <a:ea typeface="+mn-ea"/>
                <a:cs typeface="+mn-cs"/>
              </a:rPr>
              <a:t>E</a:t>
            </a:r>
          </a:p>
        </p:txBody>
      </p:sp>
      <p:sp>
        <p:nvSpPr>
          <p:cNvPr id="18" name="Left Arrow 17"/>
          <p:cNvSpPr/>
          <p:nvPr/>
        </p:nvSpPr>
        <p:spPr>
          <a:xfrm>
            <a:off x="2971022" y="4211638"/>
            <a:ext cx="1371600" cy="806450"/>
          </a:xfrm>
          <a:prstGeom prst="leftArrow">
            <a:avLst/>
          </a:prstGeom>
          <a:solidFill>
            <a:srgbClr val="C00000"/>
          </a:solidFill>
          <a:ln w="12700" cap="flat" cmpd="sng" algn="ctr">
            <a:solidFill>
              <a:srgbClr val="A50021"/>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panose="020B0502020202020204"/>
              <a:ea typeface="+mn-ea"/>
              <a:cs typeface="+mn-cs"/>
            </a:endParaRPr>
          </a:p>
        </p:txBody>
      </p:sp>
      <p:sp>
        <p:nvSpPr>
          <p:cNvPr id="19" name="TextBox 14"/>
          <p:cNvSpPr txBox="1">
            <a:spLocks noChangeArrowheads="1"/>
          </p:cNvSpPr>
          <p:nvPr/>
        </p:nvSpPr>
        <p:spPr bwMode="auto">
          <a:xfrm>
            <a:off x="4925397" y="3645694"/>
            <a:ext cx="1981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rebuchet MS" pitchFamily="1" charset="0"/>
                <a:ea typeface="ＭＳ Ｐゴシック" pitchFamily="1" charset="-128"/>
              </a:defRPr>
            </a:lvl1pPr>
            <a:lvl2pPr marL="742950" indent="-285750">
              <a:defRPr sz="2400">
                <a:solidFill>
                  <a:schemeClr val="tx1"/>
                </a:solidFill>
                <a:latin typeface="Trebuchet MS" pitchFamily="1" charset="0"/>
                <a:ea typeface="ＭＳ Ｐゴシック" pitchFamily="1" charset="-128"/>
              </a:defRPr>
            </a:lvl2pPr>
            <a:lvl3pPr marL="1143000" indent="-228600">
              <a:defRPr sz="2400">
                <a:solidFill>
                  <a:schemeClr val="tx1"/>
                </a:solidFill>
                <a:latin typeface="Trebuchet MS" pitchFamily="1" charset="0"/>
                <a:ea typeface="ＭＳ Ｐゴシック" pitchFamily="1" charset="-128"/>
              </a:defRPr>
            </a:lvl3pPr>
            <a:lvl4pPr marL="1600200" indent="-228600">
              <a:defRPr sz="2400">
                <a:solidFill>
                  <a:schemeClr val="tx1"/>
                </a:solidFill>
                <a:latin typeface="Trebuchet MS" pitchFamily="1" charset="0"/>
                <a:ea typeface="ＭＳ Ｐゴシック" pitchFamily="1" charset="-128"/>
              </a:defRPr>
            </a:lvl4pPr>
            <a:lvl5pPr marL="2057400" indent="-228600">
              <a:defRPr sz="2400">
                <a:solidFill>
                  <a:schemeClr val="tx1"/>
                </a:solidFill>
                <a:latin typeface="Trebuchet MS"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rebuchet MS"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rebuchet MS"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rebuchet MS"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rebuchet MS" pitchFamily="1" charset="0"/>
                <a:ea typeface="ＭＳ Ｐゴシック" pitchFamily="1" charset="-128"/>
              </a:defRPr>
            </a:lvl9p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panose="02020603050405020304"/>
                <a:ea typeface="ＭＳ Ｐゴシック" pitchFamily="1" charset="-128"/>
              </a:rPr>
              <a:t>Timely?</a:t>
            </a: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panose="02020603050405020304"/>
                <a:ea typeface="ＭＳ Ｐゴシック" pitchFamily="1" charset="-128"/>
              </a:rPr>
              <a:t>Quantity?</a:t>
            </a: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panose="02020603050405020304"/>
                <a:ea typeface="ＭＳ Ｐゴシック" pitchFamily="1" charset="-128"/>
              </a:rPr>
              <a:t>Accuracy?</a:t>
            </a: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panose="02020603050405020304"/>
                <a:ea typeface="ＭＳ Ｐゴシック" pitchFamily="1" charset="-128"/>
              </a:rPr>
              <a:t>Autonomy?</a:t>
            </a:r>
          </a:p>
          <a:p>
            <a:pPr marL="0" marR="0" lvl="0" indent="0" algn="ctr" defTabSz="914354"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Times New Roman" panose="02020603050405020304"/>
                <a:ea typeface="ＭＳ Ｐゴシック" pitchFamily="1" charset="-128"/>
              </a:rPr>
              <a:t>Manner</a:t>
            </a:r>
            <a:r>
              <a:rPr kumimoji="0" lang="en-US" altLang="en-US" sz="2400" b="0" i="0" u="none" strike="noStrike" kern="0" cap="none" spc="0" normalizeH="0" baseline="0" noProof="0" dirty="0">
                <a:ln>
                  <a:noFill/>
                </a:ln>
                <a:solidFill>
                  <a:srgbClr val="000000"/>
                </a:solidFill>
                <a:effectLst/>
                <a:uLnTx/>
                <a:uFillTx/>
                <a:latin typeface="Trebuchet MS" pitchFamily="1" charset="0"/>
                <a:ea typeface="ＭＳ Ｐゴシック" pitchFamily="1" charset="-128"/>
              </a:rPr>
              <a:t>?</a:t>
            </a:r>
          </a:p>
        </p:txBody>
      </p:sp>
      <p:sp>
        <p:nvSpPr>
          <p:cNvPr id="20" name="Right Arrow 19"/>
          <p:cNvSpPr/>
          <p:nvPr/>
        </p:nvSpPr>
        <p:spPr>
          <a:xfrm>
            <a:off x="7493259" y="4211638"/>
            <a:ext cx="1371600" cy="806450"/>
          </a:xfrm>
          <a:prstGeom prst="rightArrow">
            <a:avLst/>
          </a:prstGeom>
          <a:solidFill>
            <a:srgbClr val="000000"/>
          </a:solidFill>
          <a:ln w="12700" cap="flat" cmpd="sng" algn="ctr">
            <a:solidFill>
              <a:srgbClr val="004684">
                <a:shade val="50000"/>
              </a:srgbClr>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panose="020B0502020202020204"/>
              <a:ea typeface="+mn-ea"/>
              <a:cs typeface="+mn-cs"/>
            </a:endParaRPr>
          </a:p>
        </p:txBody>
      </p:sp>
      <p:sp>
        <p:nvSpPr>
          <p:cNvPr id="21" name="TextBox 20"/>
          <p:cNvSpPr txBox="1"/>
          <p:nvPr/>
        </p:nvSpPr>
        <p:spPr>
          <a:xfrm>
            <a:off x="8864859" y="3496404"/>
            <a:ext cx="381000" cy="2586038"/>
          </a:xfrm>
          <a:prstGeom prst="rect">
            <a:avLst/>
          </a:prstGeom>
          <a:gradFill rotWithShape="1">
            <a:gsLst>
              <a:gs pos="0">
                <a:srgbClr val="FDB931">
                  <a:lumMod val="110000"/>
                  <a:satMod val="105000"/>
                  <a:tint val="67000"/>
                </a:srgbClr>
              </a:gs>
              <a:gs pos="50000">
                <a:srgbClr val="FDB931">
                  <a:lumMod val="105000"/>
                  <a:satMod val="103000"/>
                  <a:tint val="73000"/>
                </a:srgbClr>
              </a:gs>
              <a:gs pos="100000">
                <a:srgbClr val="FDB931">
                  <a:lumMod val="105000"/>
                  <a:satMod val="109000"/>
                  <a:tint val="81000"/>
                </a:srgbClr>
              </a:gs>
            </a:gsLst>
            <a:lin ang="5400000" scaled="0"/>
          </a:gradFill>
          <a:ln w="6350" cap="flat" cmpd="sng" algn="ctr">
            <a:solidFill>
              <a:srgbClr val="FDB931"/>
            </a:solidFill>
            <a:prstDash val="solid"/>
            <a:miter lim="800000"/>
          </a:ln>
          <a:effectLst/>
        </p:spPr>
        <p:txBody>
          <a:bodyPr>
            <a:spAutoFit/>
          </a:bodyPr>
          <a:lstStyle/>
          <a:p>
            <a:pPr marL="0" marR="0" lvl="0" indent="0" algn="ctr" defTabSz="914354"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B050"/>
                </a:solidFill>
                <a:effectLst/>
                <a:uLnTx/>
                <a:uFillTx/>
                <a:latin typeface="Times New Roman" panose="02020603050405020304"/>
                <a:ea typeface="+mn-ea"/>
                <a:cs typeface="+mn-cs"/>
              </a:rPr>
              <a:t>PROACTIVE</a:t>
            </a:r>
          </a:p>
        </p:txBody>
      </p:sp>
      <p:sp>
        <p:nvSpPr>
          <p:cNvPr id="3" name="Rectangle 2"/>
          <p:cNvSpPr/>
          <p:nvPr/>
        </p:nvSpPr>
        <p:spPr>
          <a:xfrm>
            <a:off x="8054847" y="318256"/>
            <a:ext cx="3615220" cy="369332"/>
          </a:xfrm>
          <a:prstGeom prst="rect">
            <a:avLst/>
          </a:prstGeom>
        </p:spPr>
        <p:txBody>
          <a:bodyPr wrap="none">
            <a:spAutoFit/>
          </a:bodyPr>
          <a:lstStyle/>
          <a:p>
            <a:r>
              <a:rPr lang="en-US" dirty="0">
                <a:latin typeface="Times New Roman" panose="02020603050405020304" pitchFamily="18" charset="0"/>
              </a:rPr>
              <a:t>SHRA Performance Appraisal Policy</a:t>
            </a:r>
          </a:p>
        </p:txBody>
      </p:sp>
    </p:spTree>
    <p:extLst>
      <p:ext uri="{BB962C8B-B14F-4D97-AF65-F5344CB8AC3E}">
        <p14:creationId xmlns:p14="http://schemas.microsoft.com/office/powerpoint/2010/main" val="286265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000"/>
                            </p:stCondLst>
                            <p:childTnLst>
                              <p:par>
                                <p:cTn id="9" presetID="22" presetClass="entr" presetSubtype="2"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2"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ppt_x</p:attrName>
                                        </p:attrNameLst>
                                      </p:cBhvr>
                                      <p:tavLst>
                                        <p:tav tm="0">
                                          <p:val>
                                            <p:strVal val="#ppt_x+#ppt_w/2"/>
                                          </p:val>
                                        </p:tav>
                                        <p:tav tm="100000">
                                          <p:val>
                                            <p:strVal val="#ppt_x"/>
                                          </p:val>
                                        </p:tav>
                                      </p:tavLst>
                                    </p:anim>
                                    <p:anim calcmode="lin" valueType="num">
                                      <p:cBhvr>
                                        <p:cTn id="17" dur="500" fill="hold"/>
                                        <p:tgtEl>
                                          <p:spTgt spid="18"/>
                                        </p:tgtEl>
                                        <p:attrNameLst>
                                          <p:attrName>ppt_y</p:attrName>
                                        </p:attrNameLst>
                                      </p:cBhvr>
                                      <p:tavLst>
                                        <p:tav tm="0">
                                          <p:val>
                                            <p:strVal val="#ppt_y"/>
                                          </p:val>
                                        </p:tav>
                                        <p:tav tm="100000">
                                          <p:val>
                                            <p:strVal val="#ppt_y"/>
                                          </p:val>
                                        </p:tav>
                                      </p:tavLst>
                                    </p:anim>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ppt_x</p:attrName>
                                        </p:attrNameLst>
                                      </p:cBhvr>
                                      <p:tavLst>
                                        <p:tav tm="0">
                                          <p:val>
                                            <p:strVal val="#ppt_x-#ppt_w/2"/>
                                          </p:val>
                                        </p:tav>
                                        <p:tav tm="100000">
                                          <p:val>
                                            <p:strVal val="#ppt_x"/>
                                          </p:val>
                                        </p:tav>
                                      </p:tavLst>
                                    </p:anim>
                                    <p:anim calcmode="lin" valueType="num">
                                      <p:cBhvr>
                                        <p:cTn id="25" dur="500" fill="hold"/>
                                        <p:tgtEl>
                                          <p:spTgt spid="20"/>
                                        </p:tgtEl>
                                        <p:attrNameLst>
                                          <p:attrName>ppt_y</p:attrName>
                                        </p:attrNameLst>
                                      </p:cBhvr>
                                      <p:tavLst>
                                        <p:tav tm="0">
                                          <p:val>
                                            <p:strVal val="#ppt_y"/>
                                          </p:val>
                                        </p:tav>
                                        <p:tav tm="100000">
                                          <p:val>
                                            <p:strVal val="#ppt_y"/>
                                          </p:val>
                                        </p:tav>
                                      </p:tavLst>
                                    </p:anim>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2501" y="980683"/>
            <a:ext cx="10287000" cy="566928"/>
          </a:xfrm>
        </p:spPr>
        <p:txBody>
          <a:bodyPr/>
          <a:lstStyle/>
          <a:p>
            <a:pPr algn="ctr"/>
            <a:r>
              <a:rPr lang="en-US" sz="3600" dirty="0" smtClean="0">
                <a:latin typeface="Times New Roman" panose="02020603050405020304" pitchFamily="18" charset="0"/>
                <a:cs typeface="Times New Roman" panose="02020603050405020304" pitchFamily="18" charset="0"/>
              </a:rPr>
              <a:t>Weighted Goals</a:t>
            </a:r>
            <a:endParaRPr lang="en-US" sz="36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a:t>
            </a:r>
            <a:r>
              <a:rPr lang="en-US" dirty="0" smtClean="0">
                <a:latin typeface="Times New Roman" panose="02020603050405020304" pitchFamily="18" charset="0"/>
              </a:rPr>
              <a:t>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7</a:t>
            </a:fld>
            <a:endParaRPr lang="en-US" dirty="0"/>
          </a:p>
        </p:txBody>
      </p:sp>
      <p:graphicFrame>
        <p:nvGraphicFramePr>
          <p:cNvPr id="7" name="Content Placeholder 5"/>
          <p:cNvGraphicFramePr>
            <a:graphicFrameLocks/>
          </p:cNvGraphicFramePr>
          <p:nvPr>
            <p:extLst>
              <p:ext uri="{D42A27DB-BD31-4B8C-83A1-F6EECF244321}">
                <p14:modId xmlns:p14="http://schemas.microsoft.com/office/powerpoint/2010/main" val="1791764270"/>
              </p:ext>
            </p:extLst>
          </p:nvPr>
        </p:nvGraphicFramePr>
        <p:xfrm>
          <a:off x="3223978" y="1547611"/>
          <a:ext cx="6593130" cy="43495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582756" y="5853795"/>
            <a:ext cx="4630366" cy="400110"/>
          </a:xfrm>
          <a:prstGeom prst="rect">
            <a:avLst/>
          </a:prstGeom>
          <a:noFill/>
        </p:spPr>
        <p:txBody>
          <a:bodyPr wrap="square" rtlCol="0">
            <a:spAutoFit/>
          </a:bodyPr>
          <a:lstStyle/>
          <a:p>
            <a:r>
              <a:rPr lang="en-US" sz="2000" b="1" dirty="0" smtClean="0">
                <a:solidFill>
                  <a:schemeClr val="tx1">
                    <a:lumMod val="50000"/>
                  </a:schemeClr>
                </a:solidFill>
                <a:latin typeface="Times New Roman" panose="02020603050405020304" pitchFamily="18" charset="0"/>
                <a:cs typeface="Times New Roman" panose="02020603050405020304" pitchFamily="18" charset="0"/>
              </a:rPr>
              <a:t>*No goal can be weighted lower than 5%</a:t>
            </a:r>
            <a:endParaRPr lang="en-US" sz="2000" b="1"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600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600" dirty="0" smtClean="0">
                <a:latin typeface="Times New Roman" panose="02020603050405020304" pitchFamily="18" charset="0"/>
                <a:cs typeface="Times New Roman" panose="02020603050405020304" pitchFamily="18" charset="0"/>
              </a:rPr>
              <a:t>Weighted Goals Example</a:t>
            </a:r>
            <a:endParaRPr lang="en-US" sz="36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4"/>
          </p:nvPr>
        </p:nvSpPr>
        <p:spPr/>
        <p:txBody>
          <a:bodyPr/>
          <a:lstStyle/>
          <a:p>
            <a:r>
              <a:rPr lang="en-US" dirty="0">
                <a:latin typeface="Times New Roman" panose="02020603050405020304" pitchFamily="18" charset="0"/>
              </a:rPr>
              <a:t>SHRA Performance Appraisal </a:t>
            </a:r>
            <a:r>
              <a:rPr lang="en-US" dirty="0" smtClean="0">
                <a:latin typeface="Times New Roman" panose="02020603050405020304" pitchFamily="18" charset="0"/>
              </a:rPr>
              <a:t>Policy</a:t>
            </a:r>
            <a:endParaRPr lang="en-US" dirty="0">
              <a:latin typeface="Times New Roman" panose="02020603050405020304" pitchFamily="18" charset="0"/>
            </a:endParaRPr>
          </a:p>
        </p:txBody>
      </p:sp>
      <p:sp>
        <p:nvSpPr>
          <p:cNvPr id="6" name="Slide Number Placeholder 5"/>
          <p:cNvSpPr>
            <a:spLocks noGrp="1"/>
          </p:cNvSpPr>
          <p:nvPr>
            <p:ph type="sldNum" sz="quarter" idx="4"/>
          </p:nvPr>
        </p:nvSpPr>
        <p:spPr/>
        <p:txBody>
          <a:bodyPr/>
          <a:lstStyle/>
          <a:p>
            <a:fld id="{2DA5447E-0822-1949-A150-34FFF811F168}" type="slidenum">
              <a:rPr lang="en-US" smtClean="0"/>
              <a:pPr/>
              <a:t>8</a:t>
            </a:fld>
            <a:endParaRPr lang="en-US" dirty="0"/>
          </a:p>
        </p:txBody>
      </p:sp>
      <p:pic>
        <p:nvPicPr>
          <p:cNvPr id="7" name="Picture 1"/>
          <p:cNvPicPr>
            <a:picLocks noChangeAspect="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854890" y="1984248"/>
            <a:ext cx="6482221" cy="43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865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DA5447E-0822-1949-A150-34FFF811F168}" type="slidenum">
              <a:rPr lang="en-US" smtClean="0"/>
              <a:pPr/>
              <a:t>9</a:t>
            </a:fld>
            <a:endParaRPr lang="en-US" dirty="0"/>
          </a:p>
        </p:txBody>
      </p:sp>
      <p:sp>
        <p:nvSpPr>
          <p:cNvPr id="2" name="Rectangle 1"/>
          <p:cNvSpPr/>
          <p:nvPr/>
        </p:nvSpPr>
        <p:spPr>
          <a:xfrm>
            <a:off x="3048000" y="2705725"/>
            <a:ext cx="6096000" cy="1446550"/>
          </a:xfrm>
          <a:prstGeom prst="rect">
            <a:avLst/>
          </a:prstGeom>
        </p:spPr>
        <p:txBody>
          <a:bodyPr>
            <a:spAutoFit/>
          </a:bodyPr>
          <a:lstStyle/>
          <a:p>
            <a:pPr lvl="0" algn="ctr"/>
            <a:r>
              <a:rPr lang="en-US" sz="4400" b="1" i="1" dirty="0">
                <a:solidFill>
                  <a:schemeClr val="accent1">
                    <a:lumMod val="75000"/>
                  </a:schemeClr>
                </a:solidFill>
                <a:latin typeface="Times New Roman" panose="02020603050405020304" pitchFamily="18" charset="0"/>
                <a:cs typeface="Times New Roman" panose="02020603050405020304" pitchFamily="18" charset="0"/>
              </a:rPr>
              <a:t>INSTITUTIONAL GOALS</a:t>
            </a:r>
          </a:p>
        </p:txBody>
      </p:sp>
    </p:spTree>
    <p:extLst>
      <p:ext uri="{BB962C8B-B14F-4D97-AF65-F5344CB8AC3E}">
        <p14:creationId xmlns:p14="http://schemas.microsoft.com/office/powerpoint/2010/main" val="2649470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NCAT_Internal_V1">
  <a:themeElements>
    <a:clrScheme name="Custom 18">
      <a:dk1>
        <a:srgbClr val="4C4C4C"/>
      </a:dk1>
      <a:lt1>
        <a:srgbClr val="FFFFFF"/>
      </a:lt1>
      <a:dk2>
        <a:srgbClr val="44546A"/>
      </a:dk2>
      <a:lt2>
        <a:srgbClr val="C2C2C2"/>
      </a:lt2>
      <a:accent1>
        <a:srgbClr val="004684"/>
      </a:accent1>
      <a:accent2>
        <a:srgbClr val="FDB927"/>
      </a:accent2>
      <a:accent3>
        <a:srgbClr val="666666"/>
      </a:accent3>
      <a:accent4>
        <a:srgbClr val="FDB927"/>
      </a:accent4>
      <a:accent5>
        <a:srgbClr val="5B9BD5"/>
      </a:accent5>
      <a:accent6>
        <a:srgbClr val="70AD47"/>
      </a:accent6>
      <a:hlink>
        <a:srgbClr val="004683"/>
      </a:hlink>
      <a:folHlink>
        <a:srgbClr val="004683"/>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AT_Internal" id="{D878A52E-B5C2-4D87-B609-BB644BDD8A0E}" vid="{20844186-CA95-40D6-AEF1-4D66699A3CAD}"/>
    </a:ext>
  </a:extLst>
</a:theme>
</file>

<file path=ppt/theme/theme2.xml><?xml version="1.0" encoding="utf-8"?>
<a:theme xmlns:a="http://schemas.openxmlformats.org/drawingml/2006/main" name="NCAT_Internal_V2">
  <a:themeElements>
    <a:clrScheme name="NCAT Internal">
      <a:dk1>
        <a:srgbClr val="4C4C4C"/>
      </a:dk1>
      <a:lt1>
        <a:srgbClr val="FFFFFF"/>
      </a:lt1>
      <a:dk2>
        <a:srgbClr val="44546A"/>
      </a:dk2>
      <a:lt2>
        <a:srgbClr val="C2C2C2"/>
      </a:lt2>
      <a:accent1>
        <a:srgbClr val="004684"/>
      </a:accent1>
      <a:accent2>
        <a:srgbClr val="FDB927"/>
      </a:accent2>
      <a:accent3>
        <a:srgbClr val="666666"/>
      </a:accent3>
      <a:accent4>
        <a:srgbClr val="FDB927"/>
      </a:accent4>
      <a:accent5>
        <a:srgbClr val="5B9BD5"/>
      </a:accent5>
      <a:accent6>
        <a:srgbClr val="70AD47"/>
      </a:accent6>
      <a:hlink>
        <a:srgbClr val="004683"/>
      </a:hlink>
      <a:folHlink>
        <a:srgbClr val="004683"/>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AT_Internal" id="{D878A52E-B5C2-4D87-B609-BB644BDD8A0E}" vid="{20844186-CA95-40D6-AEF1-4D66699A3CA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a:dk1>
      <a:srgbClr val="000000"/>
    </a:dk1>
    <a:lt1>
      <a:srgbClr val="FFFFFF"/>
    </a:lt1>
    <a:dk2>
      <a:srgbClr val="44546A"/>
    </a:dk2>
    <a:lt2>
      <a:srgbClr val="E7E6E6"/>
    </a:lt2>
    <a:accent1>
      <a:srgbClr val="004684"/>
    </a:accent1>
    <a:accent2>
      <a:srgbClr val="FDB931"/>
    </a:accent2>
    <a:accent3>
      <a:srgbClr val="666666"/>
    </a:accent3>
    <a:accent4>
      <a:srgbClr val="FFC000"/>
    </a:accent4>
    <a:accent5>
      <a:srgbClr val="4472C4"/>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NCAT_Internal</Template>
  <TotalTime>7512</TotalTime>
  <Words>5254</Words>
  <Application>Microsoft Office PowerPoint</Application>
  <PresentationFormat>Widescreen</PresentationFormat>
  <Paragraphs>460</Paragraphs>
  <Slides>39</Slides>
  <Notes>21</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39</vt:i4>
      </vt:variant>
    </vt:vector>
  </HeadingPairs>
  <TitlesOfParts>
    <vt:vector size="59" baseType="lpstr">
      <vt:lpstr>ＭＳ Ｐゴシック</vt:lpstr>
      <vt:lpstr>.HelveticaNeueDeskInterface-Regular</vt:lpstr>
      <vt:lpstr>Aharoni</vt:lpstr>
      <vt:lpstr>Airborne</vt:lpstr>
      <vt:lpstr>Arial</vt:lpstr>
      <vt:lpstr>Book Antiqua</vt:lpstr>
      <vt:lpstr>BoomerSerif Book</vt:lpstr>
      <vt:lpstr>Calibri</vt:lpstr>
      <vt:lpstr>Century Gothic</vt:lpstr>
      <vt:lpstr>Courier New</vt:lpstr>
      <vt:lpstr>David</vt:lpstr>
      <vt:lpstr>Franklin Gothic Medium</vt:lpstr>
      <vt:lpstr>Georgia</vt:lpstr>
      <vt:lpstr>Palatino Linotype</vt:lpstr>
      <vt:lpstr>Tahoma</vt:lpstr>
      <vt:lpstr>Times New Roman</vt:lpstr>
      <vt:lpstr>Trebuchet MS</vt:lpstr>
      <vt:lpstr>Wingdings</vt:lpstr>
      <vt:lpstr>NCAT_Internal_V1</vt:lpstr>
      <vt:lpstr>NCAT_Internal_V2</vt:lpstr>
      <vt:lpstr>SHRA Performance APPRAISAL POLICY</vt:lpstr>
      <vt:lpstr>PowerPoint Presentation</vt:lpstr>
      <vt:lpstr>PowerPoint Presentation</vt:lpstr>
      <vt:lpstr>Roles &amp; Responsibilities</vt:lpstr>
      <vt:lpstr>Calibration</vt:lpstr>
      <vt:lpstr>Setting Expectations</vt:lpstr>
      <vt:lpstr>Weighted Goals</vt:lpstr>
      <vt:lpstr>Weighted Goals Example</vt:lpstr>
      <vt:lpstr>PowerPoint Presentation</vt:lpstr>
      <vt:lpstr>Institutional Goals</vt:lpstr>
      <vt:lpstr>Institutional Goals</vt:lpstr>
      <vt:lpstr>Institutional Goals</vt:lpstr>
      <vt:lpstr>Institutional Goals</vt:lpstr>
      <vt:lpstr>Institutional Goals</vt:lpstr>
      <vt:lpstr>Institutional Goals</vt:lpstr>
      <vt:lpstr>PowerPoint Presentation</vt:lpstr>
      <vt:lpstr>Individual Goals</vt:lpstr>
      <vt:lpstr>Sample Goal: Outreach Initiative</vt:lpstr>
      <vt:lpstr>  Sample Goal: PM Consultations</vt:lpstr>
      <vt:lpstr> Sample Goal: PM Consultations</vt:lpstr>
      <vt:lpstr>  Sample Goal: Procedural Projects</vt:lpstr>
      <vt:lpstr>PowerPoint Presentation</vt:lpstr>
      <vt:lpstr> Talent Development Plan</vt:lpstr>
      <vt:lpstr> Talent Development Plan</vt:lpstr>
      <vt:lpstr> Corrective Action Plan/Performance Improvement Plan</vt:lpstr>
      <vt:lpstr>PowerPoint Presentation</vt:lpstr>
      <vt:lpstr> Performance Planning Conference</vt:lpstr>
      <vt:lpstr> Performance Appraisal</vt:lpstr>
      <vt:lpstr>Performance Appraisal</vt:lpstr>
      <vt:lpstr>Performance Appraisal</vt:lpstr>
      <vt:lpstr>Performance Appraisal</vt:lpstr>
      <vt:lpstr>Performance Appraisal</vt:lpstr>
      <vt:lpstr>PowerPoint Presentation</vt:lpstr>
      <vt:lpstr>Appraisal Scoring</vt:lpstr>
      <vt:lpstr>Appraisal Scoring</vt:lpstr>
      <vt:lpstr>Manager/Supervisor</vt:lpstr>
      <vt:lpstr>Additional Info</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Janet V Carlson</cp:lastModifiedBy>
  <cp:revision>172</cp:revision>
  <cp:lastPrinted>2018-07-11T15:24:00Z</cp:lastPrinted>
  <dcterms:created xsi:type="dcterms:W3CDTF">2018-07-09T14:47:23Z</dcterms:created>
  <dcterms:modified xsi:type="dcterms:W3CDTF">2020-01-18T20:19:07Z</dcterms:modified>
</cp:coreProperties>
</file>