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76" r:id="rId2"/>
    <p:sldMasterId id="2147483689" r:id="rId3"/>
    <p:sldMasterId id="2147483703" r:id="rId4"/>
    <p:sldMasterId id="2147483711" r:id="rId5"/>
  </p:sldMasterIdLst>
  <p:notesMasterIdLst>
    <p:notesMasterId r:id="rId16"/>
  </p:notesMasterIdLst>
  <p:handoutMasterIdLst>
    <p:handoutMasterId r:id="rId17"/>
  </p:handoutMasterIdLst>
  <p:sldIdLst>
    <p:sldId id="325" r:id="rId6"/>
    <p:sldId id="339" r:id="rId7"/>
    <p:sldId id="340" r:id="rId8"/>
    <p:sldId id="334" r:id="rId9"/>
    <p:sldId id="345" r:id="rId10"/>
    <p:sldId id="335" r:id="rId11"/>
    <p:sldId id="326" r:id="rId12"/>
    <p:sldId id="347" r:id="rId13"/>
    <p:sldId id="336" r:id="rId14"/>
    <p:sldId id="275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rrice Allen" initials="SA" lastIdx="1" clrIdx="0">
    <p:extLst>
      <p:ext uri="{19B8F6BF-5375-455C-9EA6-DF929625EA0E}">
        <p15:presenceInfo xmlns:p15="http://schemas.microsoft.com/office/powerpoint/2012/main" userId="8a57812989e0fb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C23D"/>
    <a:srgbClr val="FFCC99"/>
    <a:srgbClr val="0066FF"/>
    <a:srgbClr val="660066"/>
    <a:srgbClr val="D60093"/>
    <a:srgbClr val="FF00FF"/>
    <a:srgbClr val="FF6600"/>
    <a:srgbClr val="2363A9"/>
    <a:srgbClr val="008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79" autoAdjust="0"/>
    <p:restoredTop sz="89672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67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0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269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98A445-5558-4449-9DF3-8EEAEDD938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4A98F-C81B-5E43-B628-921FF4B5EC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DB1CED-BBCC-CC47-A076-726FEE660A1D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60DD8-5E58-8D4A-A979-73CD5394E1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5FB1A-06FD-E345-910F-9E3110383C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F81C4C-E9ED-B046-AA44-551BE7F59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25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6463988-4FE8-2E4D-BB69-0AEF97854ADC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2709317-7393-CE42-8571-143524D75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7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EEB4-5E1F-3C4F-86F0-B25C5ECEA5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29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78B5C-BFF9-4465-97C2-6192FA4C07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94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09317-7393-CE42-8571-143524D75D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2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A5CDC5-DBD5-4B36-9AD2-DD23611F4B92}"/>
              </a:ext>
            </a:extLst>
          </p:cNvPr>
          <p:cNvGrpSpPr/>
          <p:nvPr userDrawn="1"/>
        </p:nvGrpSpPr>
        <p:grpSpPr>
          <a:xfrm>
            <a:off x="1588" y="-3175"/>
            <a:ext cx="12188825" cy="6864350"/>
            <a:chOff x="1588" y="-3175"/>
            <a:chExt cx="12188825" cy="6864350"/>
          </a:xfrm>
        </p:grpSpPr>
        <p:sp>
          <p:nvSpPr>
            <p:cNvPr id="8" name="Freeform 859">
              <a:extLst>
                <a:ext uri="{FF2B5EF4-FFF2-40B4-BE49-F238E27FC236}">
                  <a16:creationId xmlns:a16="http://schemas.microsoft.com/office/drawing/2014/main" id="{4D26CF7E-4C7B-49D0-8443-6EC2AE7646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8" y="-3175"/>
              <a:ext cx="12188825" cy="6864350"/>
            </a:xfrm>
            <a:custGeom>
              <a:avLst/>
              <a:gdLst>
                <a:gd name="T0" fmla="*/ 146 w 7678"/>
                <a:gd name="T1" fmla="*/ 0 h 4324"/>
                <a:gd name="T2" fmla="*/ 299 w 7678"/>
                <a:gd name="T3" fmla="*/ 0 h 4324"/>
                <a:gd name="T4" fmla="*/ 452 w 7678"/>
                <a:gd name="T5" fmla="*/ 0 h 4324"/>
                <a:gd name="T6" fmla="*/ 1983 w 7678"/>
                <a:gd name="T7" fmla="*/ 0 h 4324"/>
                <a:gd name="T8" fmla="*/ 2188 w 7678"/>
                <a:gd name="T9" fmla="*/ 0 h 4324"/>
                <a:gd name="T10" fmla="*/ 2341 w 7678"/>
                <a:gd name="T11" fmla="*/ 0 h 4324"/>
                <a:gd name="T12" fmla="*/ 2494 w 7678"/>
                <a:gd name="T13" fmla="*/ 0 h 4324"/>
                <a:gd name="T14" fmla="*/ 2647 w 7678"/>
                <a:gd name="T15" fmla="*/ 0 h 4324"/>
                <a:gd name="T16" fmla="*/ 2801 w 7678"/>
                <a:gd name="T17" fmla="*/ 0 h 4324"/>
                <a:gd name="T18" fmla="*/ 2954 w 7678"/>
                <a:gd name="T19" fmla="*/ 0 h 4324"/>
                <a:gd name="T20" fmla="*/ 3107 w 7678"/>
                <a:gd name="T21" fmla="*/ 0 h 4324"/>
                <a:gd name="T22" fmla="*/ 3260 w 7678"/>
                <a:gd name="T23" fmla="*/ 0 h 4324"/>
                <a:gd name="T24" fmla="*/ 3414 w 7678"/>
                <a:gd name="T25" fmla="*/ 0 h 4324"/>
                <a:gd name="T26" fmla="*/ 3567 w 7678"/>
                <a:gd name="T27" fmla="*/ 0 h 4324"/>
                <a:gd name="T28" fmla="*/ 3720 w 7678"/>
                <a:gd name="T29" fmla="*/ 0 h 4324"/>
                <a:gd name="T30" fmla="*/ 3873 w 7678"/>
                <a:gd name="T31" fmla="*/ 0 h 4324"/>
                <a:gd name="T32" fmla="*/ 4027 w 7678"/>
                <a:gd name="T33" fmla="*/ 0 h 4324"/>
                <a:gd name="T34" fmla="*/ 4180 w 7678"/>
                <a:gd name="T35" fmla="*/ 0 h 4324"/>
                <a:gd name="T36" fmla="*/ 605 w 7678"/>
                <a:gd name="T37" fmla="*/ 0 h 4324"/>
                <a:gd name="T38" fmla="*/ 758 w 7678"/>
                <a:gd name="T39" fmla="*/ 0 h 4324"/>
                <a:gd name="T40" fmla="*/ 912 w 7678"/>
                <a:gd name="T41" fmla="*/ 0 h 4324"/>
                <a:gd name="T42" fmla="*/ 1065 w 7678"/>
                <a:gd name="T43" fmla="*/ 0 h 4324"/>
                <a:gd name="T44" fmla="*/ 1218 w 7678"/>
                <a:gd name="T45" fmla="*/ 0 h 4324"/>
                <a:gd name="T46" fmla="*/ 1371 w 7678"/>
                <a:gd name="T47" fmla="*/ 0 h 4324"/>
                <a:gd name="T48" fmla="*/ 1525 w 7678"/>
                <a:gd name="T49" fmla="*/ 0 h 4324"/>
                <a:gd name="T50" fmla="*/ 1681 w 7678"/>
                <a:gd name="T51" fmla="*/ 0 h 4324"/>
                <a:gd name="T52" fmla="*/ 1835 w 7678"/>
                <a:gd name="T53" fmla="*/ 0 h 4324"/>
                <a:gd name="T54" fmla="*/ 6634 w 7678"/>
                <a:gd name="T55" fmla="*/ 0 h 4324"/>
                <a:gd name="T56" fmla="*/ 6736 w 7678"/>
                <a:gd name="T57" fmla="*/ 0 h 4324"/>
                <a:gd name="T58" fmla="*/ 6889 w 7678"/>
                <a:gd name="T59" fmla="*/ 0 h 4324"/>
                <a:gd name="T60" fmla="*/ 7043 w 7678"/>
                <a:gd name="T61" fmla="*/ 0 h 4324"/>
                <a:gd name="T62" fmla="*/ 7196 w 7678"/>
                <a:gd name="T63" fmla="*/ 0 h 4324"/>
                <a:gd name="T64" fmla="*/ 7349 w 7678"/>
                <a:gd name="T65" fmla="*/ 0 h 4324"/>
                <a:gd name="T66" fmla="*/ 7502 w 7678"/>
                <a:gd name="T67" fmla="*/ 0 h 4324"/>
                <a:gd name="T68" fmla="*/ 7656 w 7678"/>
                <a:gd name="T69" fmla="*/ 0 h 4324"/>
                <a:gd name="T70" fmla="*/ 6229 w 7678"/>
                <a:gd name="T71" fmla="*/ 4324 h 4324"/>
                <a:gd name="T72" fmla="*/ 4388 w 7678"/>
                <a:gd name="T73" fmla="*/ 0 h 4324"/>
                <a:gd name="T74" fmla="*/ 4541 w 7678"/>
                <a:gd name="T75" fmla="*/ 0 h 4324"/>
                <a:gd name="T76" fmla="*/ 4694 w 7678"/>
                <a:gd name="T77" fmla="*/ 0 h 4324"/>
                <a:gd name="T78" fmla="*/ 4847 w 7678"/>
                <a:gd name="T79" fmla="*/ 0 h 4324"/>
                <a:gd name="T80" fmla="*/ 5000 w 7678"/>
                <a:gd name="T81" fmla="*/ 0 h 4324"/>
                <a:gd name="T82" fmla="*/ 5154 w 7678"/>
                <a:gd name="T83" fmla="*/ 0 h 4324"/>
                <a:gd name="T84" fmla="*/ 5307 w 7678"/>
                <a:gd name="T85" fmla="*/ 0 h 4324"/>
                <a:gd name="T86" fmla="*/ 5460 w 7678"/>
                <a:gd name="T87" fmla="*/ 0 h 4324"/>
                <a:gd name="T88" fmla="*/ 5613 w 7678"/>
                <a:gd name="T89" fmla="*/ 0 h 4324"/>
                <a:gd name="T90" fmla="*/ 5766 w 7678"/>
                <a:gd name="T91" fmla="*/ 0 h 4324"/>
                <a:gd name="T92" fmla="*/ 5919 w 7678"/>
                <a:gd name="T93" fmla="*/ 0 h 4324"/>
                <a:gd name="T94" fmla="*/ 6072 w 7678"/>
                <a:gd name="T95" fmla="*/ 0 h 4324"/>
                <a:gd name="T96" fmla="*/ 6225 w 7678"/>
                <a:gd name="T97" fmla="*/ 0 h 4324"/>
                <a:gd name="T98" fmla="*/ 6379 w 7678"/>
                <a:gd name="T99" fmla="*/ 0 h 4324"/>
                <a:gd name="T100" fmla="*/ 6532 w 7678"/>
                <a:gd name="T101" fmla="*/ 0 h 4324"/>
                <a:gd name="T102" fmla="*/ 6382 w 7678"/>
                <a:gd name="T103" fmla="*/ 4324 h 4324"/>
                <a:gd name="T104" fmla="*/ 6535 w 7678"/>
                <a:gd name="T105" fmla="*/ 4324 h 4324"/>
                <a:gd name="T106" fmla="*/ 6688 w 7678"/>
                <a:gd name="T107" fmla="*/ 4324 h 4324"/>
                <a:gd name="T108" fmla="*/ 6842 w 7678"/>
                <a:gd name="T109" fmla="*/ 4324 h 4324"/>
                <a:gd name="T110" fmla="*/ 6995 w 7678"/>
                <a:gd name="T111" fmla="*/ 4324 h 4324"/>
                <a:gd name="T112" fmla="*/ 7148 w 7678"/>
                <a:gd name="T113" fmla="*/ 4324 h 4324"/>
                <a:gd name="T114" fmla="*/ 7301 w 7678"/>
                <a:gd name="T115" fmla="*/ 4324 h 4324"/>
                <a:gd name="T116" fmla="*/ 7455 w 7678"/>
                <a:gd name="T117" fmla="*/ 4324 h 4324"/>
                <a:gd name="T118" fmla="*/ 7608 w 7678"/>
                <a:gd name="T119" fmla="*/ 4324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78" h="4324">
                  <a:moveTo>
                    <a:pt x="47" y="0"/>
                  </a:moveTo>
                  <a:lnTo>
                    <a:pt x="0" y="128"/>
                  </a:lnTo>
                  <a:lnTo>
                    <a:pt x="0" y="119"/>
                  </a:lnTo>
                  <a:lnTo>
                    <a:pt x="43" y="0"/>
                  </a:lnTo>
                  <a:lnTo>
                    <a:pt x="47" y="0"/>
                  </a:lnTo>
                  <a:close/>
                  <a:moveTo>
                    <a:pt x="94" y="0"/>
                  </a:moveTo>
                  <a:lnTo>
                    <a:pt x="0" y="259"/>
                  </a:lnTo>
                  <a:lnTo>
                    <a:pt x="0" y="268"/>
                  </a:lnTo>
                  <a:lnTo>
                    <a:pt x="98" y="0"/>
                  </a:lnTo>
                  <a:lnTo>
                    <a:pt x="94" y="0"/>
                  </a:lnTo>
                  <a:close/>
                  <a:moveTo>
                    <a:pt x="146" y="0"/>
                  </a:moveTo>
                  <a:lnTo>
                    <a:pt x="0" y="399"/>
                  </a:lnTo>
                  <a:lnTo>
                    <a:pt x="0" y="408"/>
                  </a:lnTo>
                  <a:lnTo>
                    <a:pt x="149" y="0"/>
                  </a:lnTo>
                  <a:lnTo>
                    <a:pt x="146" y="0"/>
                  </a:lnTo>
                  <a:close/>
                  <a:moveTo>
                    <a:pt x="197" y="0"/>
                  </a:moveTo>
                  <a:lnTo>
                    <a:pt x="0" y="539"/>
                  </a:lnTo>
                  <a:lnTo>
                    <a:pt x="0" y="549"/>
                  </a:lnTo>
                  <a:lnTo>
                    <a:pt x="200" y="0"/>
                  </a:lnTo>
                  <a:lnTo>
                    <a:pt x="197" y="0"/>
                  </a:lnTo>
                  <a:close/>
                  <a:moveTo>
                    <a:pt x="248" y="0"/>
                  </a:moveTo>
                  <a:lnTo>
                    <a:pt x="0" y="680"/>
                  </a:lnTo>
                  <a:lnTo>
                    <a:pt x="0" y="689"/>
                  </a:lnTo>
                  <a:lnTo>
                    <a:pt x="251" y="0"/>
                  </a:lnTo>
                  <a:lnTo>
                    <a:pt x="248" y="0"/>
                  </a:lnTo>
                  <a:close/>
                  <a:moveTo>
                    <a:pt x="299" y="0"/>
                  </a:moveTo>
                  <a:lnTo>
                    <a:pt x="0" y="820"/>
                  </a:lnTo>
                  <a:lnTo>
                    <a:pt x="0" y="829"/>
                  </a:lnTo>
                  <a:lnTo>
                    <a:pt x="302" y="0"/>
                  </a:lnTo>
                  <a:lnTo>
                    <a:pt x="299" y="0"/>
                  </a:lnTo>
                  <a:close/>
                  <a:moveTo>
                    <a:pt x="350" y="0"/>
                  </a:moveTo>
                  <a:lnTo>
                    <a:pt x="0" y="960"/>
                  </a:lnTo>
                  <a:lnTo>
                    <a:pt x="0" y="969"/>
                  </a:lnTo>
                  <a:lnTo>
                    <a:pt x="353" y="0"/>
                  </a:lnTo>
                  <a:lnTo>
                    <a:pt x="350" y="0"/>
                  </a:lnTo>
                  <a:close/>
                  <a:moveTo>
                    <a:pt x="401" y="0"/>
                  </a:moveTo>
                  <a:lnTo>
                    <a:pt x="0" y="1099"/>
                  </a:lnTo>
                  <a:lnTo>
                    <a:pt x="0" y="1109"/>
                  </a:lnTo>
                  <a:lnTo>
                    <a:pt x="404" y="0"/>
                  </a:lnTo>
                  <a:lnTo>
                    <a:pt x="401" y="0"/>
                  </a:lnTo>
                  <a:close/>
                  <a:moveTo>
                    <a:pt x="452" y="0"/>
                  </a:moveTo>
                  <a:lnTo>
                    <a:pt x="0" y="1239"/>
                  </a:lnTo>
                  <a:lnTo>
                    <a:pt x="0" y="1249"/>
                  </a:lnTo>
                  <a:lnTo>
                    <a:pt x="455" y="0"/>
                  </a:lnTo>
                  <a:lnTo>
                    <a:pt x="452" y="0"/>
                  </a:lnTo>
                  <a:close/>
                  <a:moveTo>
                    <a:pt x="503" y="0"/>
                  </a:moveTo>
                  <a:lnTo>
                    <a:pt x="0" y="1379"/>
                  </a:lnTo>
                  <a:lnTo>
                    <a:pt x="0" y="1389"/>
                  </a:lnTo>
                  <a:lnTo>
                    <a:pt x="507" y="0"/>
                  </a:lnTo>
                  <a:lnTo>
                    <a:pt x="503" y="0"/>
                  </a:lnTo>
                  <a:close/>
                  <a:moveTo>
                    <a:pt x="2034" y="0"/>
                  </a:moveTo>
                  <a:lnTo>
                    <a:pt x="459" y="4324"/>
                  </a:lnTo>
                  <a:lnTo>
                    <a:pt x="462" y="4324"/>
                  </a:lnTo>
                  <a:lnTo>
                    <a:pt x="2038" y="0"/>
                  </a:lnTo>
                  <a:lnTo>
                    <a:pt x="2034" y="0"/>
                  </a:lnTo>
                  <a:close/>
                  <a:moveTo>
                    <a:pt x="1983" y="0"/>
                  </a:moveTo>
                  <a:lnTo>
                    <a:pt x="408" y="4324"/>
                  </a:lnTo>
                  <a:lnTo>
                    <a:pt x="411" y="4324"/>
                  </a:lnTo>
                  <a:lnTo>
                    <a:pt x="1987" y="0"/>
                  </a:lnTo>
                  <a:lnTo>
                    <a:pt x="1983" y="0"/>
                  </a:lnTo>
                  <a:close/>
                  <a:moveTo>
                    <a:pt x="2086" y="0"/>
                  </a:moveTo>
                  <a:lnTo>
                    <a:pt x="510" y="4324"/>
                  </a:lnTo>
                  <a:lnTo>
                    <a:pt x="513" y="4324"/>
                  </a:lnTo>
                  <a:lnTo>
                    <a:pt x="2089" y="0"/>
                  </a:lnTo>
                  <a:lnTo>
                    <a:pt x="2086" y="0"/>
                  </a:lnTo>
                  <a:close/>
                  <a:moveTo>
                    <a:pt x="2137" y="0"/>
                  </a:moveTo>
                  <a:lnTo>
                    <a:pt x="561" y="4324"/>
                  </a:lnTo>
                  <a:lnTo>
                    <a:pt x="564" y="4324"/>
                  </a:lnTo>
                  <a:lnTo>
                    <a:pt x="2140" y="0"/>
                  </a:lnTo>
                  <a:lnTo>
                    <a:pt x="2137" y="0"/>
                  </a:lnTo>
                  <a:close/>
                  <a:moveTo>
                    <a:pt x="2188" y="0"/>
                  </a:moveTo>
                  <a:lnTo>
                    <a:pt x="612" y="4324"/>
                  </a:lnTo>
                  <a:lnTo>
                    <a:pt x="615" y="4324"/>
                  </a:lnTo>
                  <a:lnTo>
                    <a:pt x="2191" y="0"/>
                  </a:lnTo>
                  <a:lnTo>
                    <a:pt x="2188" y="0"/>
                  </a:lnTo>
                  <a:close/>
                  <a:moveTo>
                    <a:pt x="2239" y="0"/>
                  </a:moveTo>
                  <a:lnTo>
                    <a:pt x="663" y="4324"/>
                  </a:lnTo>
                  <a:lnTo>
                    <a:pt x="666" y="4324"/>
                  </a:lnTo>
                  <a:lnTo>
                    <a:pt x="2242" y="0"/>
                  </a:lnTo>
                  <a:lnTo>
                    <a:pt x="2239" y="0"/>
                  </a:lnTo>
                  <a:close/>
                  <a:moveTo>
                    <a:pt x="2290" y="0"/>
                  </a:moveTo>
                  <a:lnTo>
                    <a:pt x="714" y="4324"/>
                  </a:lnTo>
                  <a:lnTo>
                    <a:pt x="718" y="4324"/>
                  </a:lnTo>
                  <a:lnTo>
                    <a:pt x="2293" y="0"/>
                  </a:lnTo>
                  <a:lnTo>
                    <a:pt x="2290" y="0"/>
                  </a:lnTo>
                  <a:close/>
                  <a:moveTo>
                    <a:pt x="2341" y="0"/>
                  </a:moveTo>
                  <a:lnTo>
                    <a:pt x="765" y="4324"/>
                  </a:lnTo>
                  <a:lnTo>
                    <a:pt x="769" y="4324"/>
                  </a:lnTo>
                  <a:lnTo>
                    <a:pt x="2344" y="0"/>
                  </a:lnTo>
                  <a:lnTo>
                    <a:pt x="2341" y="0"/>
                  </a:lnTo>
                  <a:close/>
                  <a:moveTo>
                    <a:pt x="2392" y="0"/>
                  </a:moveTo>
                  <a:lnTo>
                    <a:pt x="816" y="4324"/>
                  </a:lnTo>
                  <a:lnTo>
                    <a:pt x="820" y="4324"/>
                  </a:lnTo>
                  <a:lnTo>
                    <a:pt x="2395" y="0"/>
                  </a:lnTo>
                  <a:lnTo>
                    <a:pt x="2392" y="0"/>
                  </a:lnTo>
                  <a:close/>
                  <a:moveTo>
                    <a:pt x="2443" y="0"/>
                  </a:moveTo>
                  <a:lnTo>
                    <a:pt x="867" y="4324"/>
                  </a:lnTo>
                  <a:lnTo>
                    <a:pt x="871" y="4324"/>
                  </a:lnTo>
                  <a:lnTo>
                    <a:pt x="2447" y="0"/>
                  </a:lnTo>
                  <a:lnTo>
                    <a:pt x="2443" y="0"/>
                  </a:lnTo>
                  <a:close/>
                  <a:moveTo>
                    <a:pt x="2494" y="0"/>
                  </a:moveTo>
                  <a:lnTo>
                    <a:pt x="918" y="4324"/>
                  </a:lnTo>
                  <a:lnTo>
                    <a:pt x="922" y="4324"/>
                  </a:lnTo>
                  <a:lnTo>
                    <a:pt x="2498" y="0"/>
                  </a:lnTo>
                  <a:lnTo>
                    <a:pt x="2494" y="0"/>
                  </a:lnTo>
                  <a:close/>
                  <a:moveTo>
                    <a:pt x="2545" y="0"/>
                  </a:moveTo>
                  <a:lnTo>
                    <a:pt x="969" y="4324"/>
                  </a:lnTo>
                  <a:lnTo>
                    <a:pt x="973" y="4324"/>
                  </a:lnTo>
                  <a:lnTo>
                    <a:pt x="2549" y="0"/>
                  </a:lnTo>
                  <a:lnTo>
                    <a:pt x="2545" y="0"/>
                  </a:lnTo>
                  <a:close/>
                  <a:moveTo>
                    <a:pt x="2596" y="0"/>
                  </a:moveTo>
                  <a:lnTo>
                    <a:pt x="1021" y="4324"/>
                  </a:lnTo>
                  <a:lnTo>
                    <a:pt x="1024" y="4324"/>
                  </a:lnTo>
                  <a:lnTo>
                    <a:pt x="2600" y="0"/>
                  </a:lnTo>
                  <a:lnTo>
                    <a:pt x="2596" y="0"/>
                  </a:lnTo>
                  <a:close/>
                  <a:moveTo>
                    <a:pt x="2647" y="0"/>
                  </a:moveTo>
                  <a:lnTo>
                    <a:pt x="1072" y="4324"/>
                  </a:lnTo>
                  <a:lnTo>
                    <a:pt x="1075" y="4324"/>
                  </a:lnTo>
                  <a:lnTo>
                    <a:pt x="2651" y="0"/>
                  </a:lnTo>
                  <a:lnTo>
                    <a:pt x="2647" y="0"/>
                  </a:lnTo>
                  <a:close/>
                  <a:moveTo>
                    <a:pt x="2699" y="0"/>
                  </a:moveTo>
                  <a:lnTo>
                    <a:pt x="1123" y="4324"/>
                  </a:lnTo>
                  <a:lnTo>
                    <a:pt x="1126" y="4324"/>
                  </a:lnTo>
                  <a:lnTo>
                    <a:pt x="2702" y="0"/>
                  </a:lnTo>
                  <a:lnTo>
                    <a:pt x="2699" y="0"/>
                  </a:lnTo>
                  <a:close/>
                  <a:moveTo>
                    <a:pt x="2750" y="0"/>
                  </a:moveTo>
                  <a:lnTo>
                    <a:pt x="1174" y="4324"/>
                  </a:lnTo>
                  <a:lnTo>
                    <a:pt x="1177" y="4324"/>
                  </a:lnTo>
                  <a:lnTo>
                    <a:pt x="2753" y="0"/>
                  </a:lnTo>
                  <a:lnTo>
                    <a:pt x="2750" y="0"/>
                  </a:lnTo>
                  <a:close/>
                  <a:moveTo>
                    <a:pt x="2801" y="0"/>
                  </a:moveTo>
                  <a:lnTo>
                    <a:pt x="1225" y="4324"/>
                  </a:lnTo>
                  <a:lnTo>
                    <a:pt x="1228" y="4324"/>
                  </a:lnTo>
                  <a:lnTo>
                    <a:pt x="2804" y="0"/>
                  </a:lnTo>
                  <a:lnTo>
                    <a:pt x="2801" y="0"/>
                  </a:lnTo>
                  <a:close/>
                  <a:moveTo>
                    <a:pt x="2852" y="0"/>
                  </a:moveTo>
                  <a:lnTo>
                    <a:pt x="1276" y="4324"/>
                  </a:lnTo>
                  <a:lnTo>
                    <a:pt x="1279" y="4324"/>
                  </a:lnTo>
                  <a:lnTo>
                    <a:pt x="2855" y="0"/>
                  </a:lnTo>
                  <a:lnTo>
                    <a:pt x="2852" y="0"/>
                  </a:lnTo>
                  <a:close/>
                  <a:moveTo>
                    <a:pt x="2903" y="0"/>
                  </a:moveTo>
                  <a:lnTo>
                    <a:pt x="1327" y="4324"/>
                  </a:lnTo>
                  <a:lnTo>
                    <a:pt x="1330" y="4324"/>
                  </a:lnTo>
                  <a:lnTo>
                    <a:pt x="2906" y="0"/>
                  </a:lnTo>
                  <a:lnTo>
                    <a:pt x="2903" y="0"/>
                  </a:lnTo>
                  <a:close/>
                  <a:moveTo>
                    <a:pt x="2954" y="0"/>
                  </a:moveTo>
                  <a:lnTo>
                    <a:pt x="1378" y="4324"/>
                  </a:lnTo>
                  <a:lnTo>
                    <a:pt x="1382" y="4324"/>
                  </a:lnTo>
                  <a:lnTo>
                    <a:pt x="2957" y="0"/>
                  </a:lnTo>
                  <a:lnTo>
                    <a:pt x="2954" y="0"/>
                  </a:lnTo>
                  <a:close/>
                  <a:moveTo>
                    <a:pt x="3005" y="0"/>
                  </a:moveTo>
                  <a:lnTo>
                    <a:pt x="1429" y="4324"/>
                  </a:lnTo>
                  <a:lnTo>
                    <a:pt x="1433" y="4324"/>
                  </a:lnTo>
                  <a:lnTo>
                    <a:pt x="3008" y="0"/>
                  </a:lnTo>
                  <a:lnTo>
                    <a:pt x="3005" y="0"/>
                  </a:lnTo>
                  <a:close/>
                  <a:moveTo>
                    <a:pt x="3056" y="0"/>
                  </a:moveTo>
                  <a:lnTo>
                    <a:pt x="1480" y="4324"/>
                  </a:lnTo>
                  <a:lnTo>
                    <a:pt x="1484" y="4324"/>
                  </a:lnTo>
                  <a:lnTo>
                    <a:pt x="3059" y="0"/>
                  </a:lnTo>
                  <a:lnTo>
                    <a:pt x="3056" y="0"/>
                  </a:lnTo>
                  <a:close/>
                  <a:moveTo>
                    <a:pt x="3107" y="0"/>
                  </a:moveTo>
                  <a:lnTo>
                    <a:pt x="1531" y="4324"/>
                  </a:lnTo>
                  <a:lnTo>
                    <a:pt x="1535" y="4324"/>
                  </a:lnTo>
                  <a:lnTo>
                    <a:pt x="3111" y="0"/>
                  </a:lnTo>
                  <a:lnTo>
                    <a:pt x="3107" y="0"/>
                  </a:lnTo>
                  <a:close/>
                  <a:moveTo>
                    <a:pt x="3158" y="0"/>
                  </a:moveTo>
                  <a:lnTo>
                    <a:pt x="1582" y="4324"/>
                  </a:lnTo>
                  <a:lnTo>
                    <a:pt x="1586" y="4324"/>
                  </a:lnTo>
                  <a:lnTo>
                    <a:pt x="3162" y="0"/>
                  </a:lnTo>
                  <a:lnTo>
                    <a:pt x="3158" y="0"/>
                  </a:lnTo>
                  <a:close/>
                  <a:moveTo>
                    <a:pt x="3209" y="0"/>
                  </a:moveTo>
                  <a:lnTo>
                    <a:pt x="1634" y="4324"/>
                  </a:lnTo>
                  <a:lnTo>
                    <a:pt x="1637" y="4324"/>
                  </a:lnTo>
                  <a:lnTo>
                    <a:pt x="3213" y="0"/>
                  </a:lnTo>
                  <a:lnTo>
                    <a:pt x="3209" y="0"/>
                  </a:lnTo>
                  <a:close/>
                  <a:moveTo>
                    <a:pt x="3260" y="0"/>
                  </a:moveTo>
                  <a:lnTo>
                    <a:pt x="1685" y="4324"/>
                  </a:lnTo>
                  <a:lnTo>
                    <a:pt x="1688" y="4324"/>
                  </a:lnTo>
                  <a:lnTo>
                    <a:pt x="3264" y="0"/>
                  </a:lnTo>
                  <a:lnTo>
                    <a:pt x="3260" y="0"/>
                  </a:lnTo>
                  <a:close/>
                  <a:moveTo>
                    <a:pt x="3311" y="0"/>
                  </a:moveTo>
                  <a:lnTo>
                    <a:pt x="1736" y="4324"/>
                  </a:lnTo>
                  <a:lnTo>
                    <a:pt x="1739" y="4324"/>
                  </a:lnTo>
                  <a:lnTo>
                    <a:pt x="3315" y="0"/>
                  </a:lnTo>
                  <a:lnTo>
                    <a:pt x="3311" y="0"/>
                  </a:lnTo>
                  <a:close/>
                  <a:moveTo>
                    <a:pt x="3363" y="0"/>
                  </a:moveTo>
                  <a:lnTo>
                    <a:pt x="1787" y="4324"/>
                  </a:lnTo>
                  <a:lnTo>
                    <a:pt x="1790" y="4324"/>
                  </a:lnTo>
                  <a:lnTo>
                    <a:pt x="3366" y="0"/>
                  </a:lnTo>
                  <a:lnTo>
                    <a:pt x="3363" y="0"/>
                  </a:lnTo>
                  <a:close/>
                  <a:moveTo>
                    <a:pt x="3414" y="0"/>
                  </a:moveTo>
                  <a:lnTo>
                    <a:pt x="1838" y="4324"/>
                  </a:lnTo>
                  <a:lnTo>
                    <a:pt x="1841" y="4324"/>
                  </a:lnTo>
                  <a:lnTo>
                    <a:pt x="3417" y="0"/>
                  </a:lnTo>
                  <a:lnTo>
                    <a:pt x="3414" y="0"/>
                  </a:lnTo>
                  <a:close/>
                  <a:moveTo>
                    <a:pt x="3465" y="0"/>
                  </a:moveTo>
                  <a:lnTo>
                    <a:pt x="1889" y="4324"/>
                  </a:lnTo>
                  <a:lnTo>
                    <a:pt x="1892" y="4324"/>
                  </a:lnTo>
                  <a:lnTo>
                    <a:pt x="3468" y="0"/>
                  </a:lnTo>
                  <a:lnTo>
                    <a:pt x="3465" y="0"/>
                  </a:lnTo>
                  <a:close/>
                  <a:moveTo>
                    <a:pt x="3516" y="0"/>
                  </a:moveTo>
                  <a:lnTo>
                    <a:pt x="1939" y="4324"/>
                  </a:lnTo>
                  <a:lnTo>
                    <a:pt x="1942" y="4324"/>
                  </a:lnTo>
                  <a:lnTo>
                    <a:pt x="3519" y="0"/>
                  </a:lnTo>
                  <a:lnTo>
                    <a:pt x="3516" y="0"/>
                  </a:lnTo>
                  <a:close/>
                  <a:moveTo>
                    <a:pt x="3567" y="0"/>
                  </a:moveTo>
                  <a:lnTo>
                    <a:pt x="1990" y="4324"/>
                  </a:lnTo>
                  <a:lnTo>
                    <a:pt x="1993" y="4324"/>
                  </a:lnTo>
                  <a:lnTo>
                    <a:pt x="3570" y="0"/>
                  </a:lnTo>
                  <a:lnTo>
                    <a:pt x="3567" y="0"/>
                  </a:lnTo>
                  <a:close/>
                  <a:moveTo>
                    <a:pt x="3618" y="0"/>
                  </a:moveTo>
                  <a:lnTo>
                    <a:pt x="2041" y="4324"/>
                  </a:lnTo>
                  <a:lnTo>
                    <a:pt x="2045" y="4324"/>
                  </a:lnTo>
                  <a:lnTo>
                    <a:pt x="3621" y="0"/>
                  </a:lnTo>
                  <a:lnTo>
                    <a:pt x="3618" y="0"/>
                  </a:lnTo>
                  <a:close/>
                  <a:moveTo>
                    <a:pt x="3669" y="0"/>
                  </a:moveTo>
                  <a:lnTo>
                    <a:pt x="2092" y="4324"/>
                  </a:lnTo>
                  <a:lnTo>
                    <a:pt x="2096" y="4324"/>
                  </a:lnTo>
                  <a:lnTo>
                    <a:pt x="3672" y="0"/>
                  </a:lnTo>
                  <a:lnTo>
                    <a:pt x="3669" y="0"/>
                  </a:lnTo>
                  <a:close/>
                  <a:moveTo>
                    <a:pt x="3720" y="0"/>
                  </a:moveTo>
                  <a:lnTo>
                    <a:pt x="2143" y="4324"/>
                  </a:lnTo>
                  <a:lnTo>
                    <a:pt x="2147" y="4324"/>
                  </a:lnTo>
                  <a:lnTo>
                    <a:pt x="3724" y="0"/>
                  </a:lnTo>
                  <a:lnTo>
                    <a:pt x="3720" y="0"/>
                  </a:lnTo>
                  <a:close/>
                  <a:moveTo>
                    <a:pt x="3771" y="0"/>
                  </a:moveTo>
                  <a:lnTo>
                    <a:pt x="2194" y="4324"/>
                  </a:lnTo>
                  <a:lnTo>
                    <a:pt x="2198" y="4324"/>
                  </a:lnTo>
                  <a:lnTo>
                    <a:pt x="3775" y="0"/>
                  </a:lnTo>
                  <a:lnTo>
                    <a:pt x="3771" y="0"/>
                  </a:lnTo>
                  <a:close/>
                  <a:moveTo>
                    <a:pt x="3822" y="0"/>
                  </a:moveTo>
                  <a:lnTo>
                    <a:pt x="2245" y="4324"/>
                  </a:lnTo>
                  <a:lnTo>
                    <a:pt x="2249" y="4324"/>
                  </a:lnTo>
                  <a:lnTo>
                    <a:pt x="3826" y="0"/>
                  </a:lnTo>
                  <a:lnTo>
                    <a:pt x="3822" y="0"/>
                  </a:lnTo>
                  <a:close/>
                  <a:moveTo>
                    <a:pt x="3873" y="0"/>
                  </a:moveTo>
                  <a:lnTo>
                    <a:pt x="2297" y="4324"/>
                  </a:lnTo>
                  <a:lnTo>
                    <a:pt x="2300" y="4324"/>
                  </a:lnTo>
                  <a:lnTo>
                    <a:pt x="3877" y="0"/>
                  </a:lnTo>
                  <a:lnTo>
                    <a:pt x="3873" y="0"/>
                  </a:lnTo>
                  <a:close/>
                  <a:moveTo>
                    <a:pt x="3924" y="0"/>
                  </a:moveTo>
                  <a:lnTo>
                    <a:pt x="2348" y="4324"/>
                  </a:lnTo>
                  <a:lnTo>
                    <a:pt x="2351" y="4324"/>
                  </a:lnTo>
                  <a:lnTo>
                    <a:pt x="3928" y="0"/>
                  </a:lnTo>
                  <a:lnTo>
                    <a:pt x="3924" y="0"/>
                  </a:lnTo>
                  <a:close/>
                  <a:moveTo>
                    <a:pt x="3975" y="0"/>
                  </a:moveTo>
                  <a:lnTo>
                    <a:pt x="2399" y="4324"/>
                  </a:lnTo>
                  <a:lnTo>
                    <a:pt x="2402" y="4324"/>
                  </a:lnTo>
                  <a:lnTo>
                    <a:pt x="3979" y="0"/>
                  </a:lnTo>
                  <a:lnTo>
                    <a:pt x="3975" y="0"/>
                  </a:lnTo>
                  <a:close/>
                  <a:moveTo>
                    <a:pt x="4027" y="0"/>
                  </a:moveTo>
                  <a:lnTo>
                    <a:pt x="2450" y="4324"/>
                  </a:lnTo>
                  <a:lnTo>
                    <a:pt x="2453" y="4324"/>
                  </a:lnTo>
                  <a:lnTo>
                    <a:pt x="4030" y="0"/>
                  </a:lnTo>
                  <a:lnTo>
                    <a:pt x="4027" y="0"/>
                  </a:lnTo>
                  <a:close/>
                  <a:moveTo>
                    <a:pt x="4078" y="0"/>
                  </a:moveTo>
                  <a:lnTo>
                    <a:pt x="2501" y="4324"/>
                  </a:lnTo>
                  <a:lnTo>
                    <a:pt x="2504" y="4324"/>
                  </a:lnTo>
                  <a:lnTo>
                    <a:pt x="4081" y="0"/>
                  </a:lnTo>
                  <a:lnTo>
                    <a:pt x="4078" y="0"/>
                  </a:lnTo>
                  <a:close/>
                  <a:moveTo>
                    <a:pt x="4129" y="0"/>
                  </a:moveTo>
                  <a:lnTo>
                    <a:pt x="2552" y="4324"/>
                  </a:lnTo>
                  <a:lnTo>
                    <a:pt x="2555" y="4324"/>
                  </a:lnTo>
                  <a:lnTo>
                    <a:pt x="4132" y="0"/>
                  </a:lnTo>
                  <a:lnTo>
                    <a:pt x="4129" y="0"/>
                  </a:lnTo>
                  <a:close/>
                  <a:moveTo>
                    <a:pt x="4180" y="0"/>
                  </a:moveTo>
                  <a:lnTo>
                    <a:pt x="2603" y="4324"/>
                  </a:lnTo>
                  <a:lnTo>
                    <a:pt x="2606" y="4324"/>
                  </a:lnTo>
                  <a:lnTo>
                    <a:pt x="4183" y="0"/>
                  </a:lnTo>
                  <a:lnTo>
                    <a:pt x="4180" y="0"/>
                  </a:lnTo>
                  <a:close/>
                  <a:moveTo>
                    <a:pt x="4231" y="0"/>
                  </a:moveTo>
                  <a:lnTo>
                    <a:pt x="2654" y="4324"/>
                  </a:lnTo>
                  <a:lnTo>
                    <a:pt x="2658" y="4324"/>
                  </a:lnTo>
                  <a:lnTo>
                    <a:pt x="4234" y="0"/>
                  </a:lnTo>
                  <a:lnTo>
                    <a:pt x="4231" y="0"/>
                  </a:lnTo>
                  <a:close/>
                  <a:moveTo>
                    <a:pt x="554" y="0"/>
                  </a:moveTo>
                  <a:lnTo>
                    <a:pt x="0" y="1519"/>
                  </a:lnTo>
                  <a:lnTo>
                    <a:pt x="0" y="1529"/>
                  </a:lnTo>
                  <a:lnTo>
                    <a:pt x="558" y="0"/>
                  </a:lnTo>
                  <a:lnTo>
                    <a:pt x="554" y="0"/>
                  </a:lnTo>
                  <a:close/>
                  <a:moveTo>
                    <a:pt x="605" y="0"/>
                  </a:moveTo>
                  <a:lnTo>
                    <a:pt x="0" y="1660"/>
                  </a:lnTo>
                  <a:lnTo>
                    <a:pt x="0" y="1670"/>
                  </a:lnTo>
                  <a:lnTo>
                    <a:pt x="609" y="0"/>
                  </a:lnTo>
                  <a:lnTo>
                    <a:pt x="605" y="0"/>
                  </a:lnTo>
                  <a:close/>
                  <a:moveTo>
                    <a:pt x="656" y="0"/>
                  </a:moveTo>
                  <a:lnTo>
                    <a:pt x="0" y="1800"/>
                  </a:lnTo>
                  <a:lnTo>
                    <a:pt x="0" y="1810"/>
                  </a:lnTo>
                  <a:lnTo>
                    <a:pt x="660" y="0"/>
                  </a:lnTo>
                  <a:lnTo>
                    <a:pt x="656" y="0"/>
                  </a:lnTo>
                  <a:close/>
                  <a:moveTo>
                    <a:pt x="707" y="0"/>
                  </a:moveTo>
                  <a:lnTo>
                    <a:pt x="0" y="1940"/>
                  </a:lnTo>
                  <a:lnTo>
                    <a:pt x="0" y="1950"/>
                  </a:lnTo>
                  <a:lnTo>
                    <a:pt x="711" y="0"/>
                  </a:lnTo>
                  <a:lnTo>
                    <a:pt x="707" y="0"/>
                  </a:lnTo>
                  <a:close/>
                  <a:moveTo>
                    <a:pt x="758" y="0"/>
                  </a:moveTo>
                  <a:lnTo>
                    <a:pt x="0" y="2080"/>
                  </a:lnTo>
                  <a:lnTo>
                    <a:pt x="0" y="2089"/>
                  </a:lnTo>
                  <a:lnTo>
                    <a:pt x="762" y="0"/>
                  </a:lnTo>
                  <a:lnTo>
                    <a:pt x="758" y="0"/>
                  </a:lnTo>
                  <a:close/>
                  <a:moveTo>
                    <a:pt x="810" y="0"/>
                  </a:moveTo>
                  <a:lnTo>
                    <a:pt x="0" y="2220"/>
                  </a:lnTo>
                  <a:lnTo>
                    <a:pt x="0" y="2229"/>
                  </a:lnTo>
                  <a:lnTo>
                    <a:pt x="813" y="0"/>
                  </a:lnTo>
                  <a:lnTo>
                    <a:pt x="810" y="0"/>
                  </a:lnTo>
                  <a:close/>
                  <a:moveTo>
                    <a:pt x="861" y="0"/>
                  </a:moveTo>
                  <a:lnTo>
                    <a:pt x="0" y="2360"/>
                  </a:lnTo>
                  <a:lnTo>
                    <a:pt x="0" y="2369"/>
                  </a:lnTo>
                  <a:lnTo>
                    <a:pt x="864" y="0"/>
                  </a:lnTo>
                  <a:lnTo>
                    <a:pt x="861" y="0"/>
                  </a:lnTo>
                  <a:close/>
                  <a:moveTo>
                    <a:pt x="912" y="0"/>
                  </a:moveTo>
                  <a:lnTo>
                    <a:pt x="0" y="2500"/>
                  </a:lnTo>
                  <a:lnTo>
                    <a:pt x="0" y="2509"/>
                  </a:lnTo>
                  <a:lnTo>
                    <a:pt x="915" y="0"/>
                  </a:lnTo>
                  <a:lnTo>
                    <a:pt x="912" y="0"/>
                  </a:lnTo>
                  <a:close/>
                  <a:moveTo>
                    <a:pt x="963" y="0"/>
                  </a:moveTo>
                  <a:lnTo>
                    <a:pt x="0" y="2640"/>
                  </a:lnTo>
                  <a:lnTo>
                    <a:pt x="0" y="2649"/>
                  </a:lnTo>
                  <a:lnTo>
                    <a:pt x="966" y="0"/>
                  </a:lnTo>
                  <a:lnTo>
                    <a:pt x="963" y="0"/>
                  </a:lnTo>
                  <a:close/>
                  <a:moveTo>
                    <a:pt x="1014" y="0"/>
                  </a:moveTo>
                  <a:lnTo>
                    <a:pt x="0" y="2781"/>
                  </a:lnTo>
                  <a:lnTo>
                    <a:pt x="0" y="2790"/>
                  </a:lnTo>
                  <a:lnTo>
                    <a:pt x="1017" y="0"/>
                  </a:lnTo>
                  <a:lnTo>
                    <a:pt x="1014" y="0"/>
                  </a:lnTo>
                  <a:close/>
                  <a:moveTo>
                    <a:pt x="1065" y="0"/>
                  </a:moveTo>
                  <a:lnTo>
                    <a:pt x="0" y="2921"/>
                  </a:lnTo>
                  <a:lnTo>
                    <a:pt x="0" y="2930"/>
                  </a:lnTo>
                  <a:lnTo>
                    <a:pt x="1068" y="0"/>
                  </a:lnTo>
                  <a:lnTo>
                    <a:pt x="1065" y="0"/>
                  </a:lnTo>
                  <a:close/>
                  <a:moveTo>
                    <a:pt x="1116" y="0"/>
                  </a:moveTo>
                  <a:lnTo>
                    <a:pt x="0" y="3061"/>
                  </a:lnTo>
                  <a:lnTo>
                    <a:pt x="0" y="3070"/>
                  </a:lnTo>
                  <a:lnTo>
                    <a:pt x="1119" y="0"/>
                  </a:lnTo>
                  <a:lnTo>
                    <a:pt x="1116" y="0"/>
                  </a:lnTo>
                  <a:close/>
                  <a:moveTo>
                    <a:pt x="1167" y="0"/>
                  </a:moveTo>
                  <a:lnTo>
                    <a:pt x="0" y="3201"/>
                  </a:lnTo>
                  <a:lnTo>
                    <a:pt x="0" y="3210"/>
                  </a:lnTo>
                  <a:lnTo>
                    <a:pt x="1171" y="0"/>
                  </a:lnTo>
                  <a:lnTo>
                    <a:pt x="1167" y="0"/>
                  </a:lnTo>
                  <a:close/>
                  <a:moveTo>
                    <a:pt x="1218" y="0"/>
                  </a:moveTo>
                  <a:lnTo>
                    <a:pt x="0" y="3341"/>
                  </a:lnTo>
                  <a:lnTo>
                    <a:pt x="0" y="3350"/>
                  </a:lnTo>
                  <a:lnTo>
                    <a:pt x="1222" y="0"/>
                  </a:lnTo>
                  <a:lnTo>
                    <a:pt x="1218" y="0"/>
                  </a:lnTo>
                  <a:close/>
                  <a:moveTo>
                    <a:pt x="1269" y="0"/>
                  </a:moveTo>
                  <a:lnTo>
                    <a:pt x="0" y="3481"/>
                  </a:lnTo>
                  <a:lnTo>
                    <a:pt x="0" y="349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0" y="0"/>
                  </a:moveTo>
                  <a:lnTo>
                    <a:pt x="0" y="3620"/>
                  </a:lnTo>
                  <a:lnTo>
                    <a:pt x="0" y="3630"/>
                  </a:lnTo>
                  <a:lnTo>
                    <a:pt x="1324" y="0"/>
                  </a:lnTo>
                  <a:lnTo>
                    <a:pt x="1320" y="0"/>
                  </a:lnTo>
                  <a:close/>
                  <a:moveTo>
                    <a:pt x="1371" y="0"/>
                  </a:moveTo>
                  <a:lnTo>
                    <a:pt x="0" y="3760"/>
                  </a:lnTo>
                  <a:lnTo>
                    <a:pt x="0" y="3770"/>
                  </a:lnTo>
                  <a:lnTo>
                    <a:pt x="1375" y="0"/>
                  </a:lnTo>
                  <a:lnTo>
                    <a:pt x="1371" y="0"/>
                  </a:lnTo>
                  <a:close/>
                  <a:moveTo>
                    <a:pt x="1423" y="0"/>
                  </a:moveTo>
                  <a:lnTo>
                    <a:pt x="0" y="3901"/>
                  </a:lnTo>
                  <a:lnTo>
                    <a:pt x="0" y="3911"/>
                  </a:lnTo>
                  <a:lnTo>
                    <a:pt x="1426" y="0"/>
                  </a:lnTo>
                  <a:lnTo>
                    <a:pt x="1423" y="0"/>
                  </a:lnTo>
                  <a:close/>
                  <a:moveTo>
                    <a:pt x="1474" y="0"/>
                  </a:moveTo>
                  <a:lnTo>
                    <a:pt x="0" y="4041"/>
                  </a:lnTo>
                  <a:lnTo>
                    <a:pt x="0" y="4051"/>
                  </a:lnTo>
                  <a:lnTo>
                    <a:pt x="1477" y="0"/>
                  </a:lnTo>
                  <a:lnTo>
                    <a:pt x="1474" y="0"/>
                  </a:lnTo>
                  <a:close/>
                  <a:moveTo>
                    <a:pt x="1525" y="0"/>
                  </a:moveTo>
                  <a:lnTo>
                    <a:pt x="0" y="4181"/>
                  </a:lnTo>
                  <a:lnTo>
                    <a:pt x="0" y="4191"/>
                  </a:lnTo>
                  <a:lnTo>
                    <a:pt x="1528" y="0"/>
                  </a:lnTo>
                  <a:lnTo>
                    <a:pt x="1525" y="0"/>
                  </a:lnTo>
                  <a:close/>
                  <a:moveTo>
                    <a:pt x="1576" y="0"/>
                  </a:moveTo>
                  <a:lnTo>
                    <a:pt x="0" y="4321"/>
                  </a:lnTo>
                  <a:lnTo>
                    <a:pt x="0" y="4324"/>
                  </a:lnTo>
                  <a:lnTo>
                    <a:pt x="2" y="4324"/>
                  </a:lnTo>
                  <a:lnTo>
                    <a:pt x="1579" y="0"/>
                  </a:lnTo>
                  <a:lnTo>
                    <a:pt x="1576" y="0"/>
                  </a:lnTo>
                  <a:close/>
                  <a:moveTo>
                    <a:pt x="1627" y="0"/>
                  </a:moveTo>
                  <a:lnTo>
                    <a:pt x="50" y="4324"/>
                  </a:lnTo>
                  <a:lnTo>
                    <a:pt x="53" y="4324"/>
                  </a:lnTo>
                  <a:lnTo>
                    <a:pt x="1630" y="0"/>
                  </a:lnTo>
                  <a:lnTo>
                    <a:pt x="1627" y="0"/>
                  </a:lnTo>
                  <a:close/>
                  <a:moveTo>
                    <a:pt x="1678" y="0"/>
                  </a:moveTo>
                  <a:lnTo>
                    <a:pt x="101" y="4324"/>
                  </a:lnTo>
                  <a:lnTo>
                    <a:pt x="105" y="4324"/>
                  </a:lnTo>
                  <a:lnTo>
                    <a:pt x="1681" y="0"/>
                  </a:lnTo>
                  <a:lnTo>
                    <a:pt x="1678" y="0"/>
                  </a:lnTo>
                  <a:close/>
                  <a:moveTo>
                    <a:pt x="1729" y="0"/>
                  </a:moveTo>
                  <a:lnTo>
                    <a:pt x="152" y="4324"/>
                  </a:lnTo>
                  <a:lnTo>
                    <a:pt x="156" y="4324"/>
                  </a:lnTo>
                  <a:lnTo>
                    <a:pt x="1732" y="0"/>
                  </a:lnTo>
                  <a:lnTo>
                    <a:pt x="1729" y="0"/>
                  </a:lnTo>
                  <a:close/>
                  <a:moveTo>
                    <a:pt x="1780" y="0"/>
                  </a:moveTo>
                  <a:lnTo>
                    <a:pt x="203" y="4324"/>
                  </a:lnTo>
                  <a:lnTo>
                    <a:pt x="207" y="4324"/>
                  </a:lnTo>
                  <a:lnTo>
                    <a:pt x="1783" y="0"/>
                  </a:lnTo>
                  <a:lnTo>
                    <a:pt x="1780" y="0"/>
                  </a:lnTo>
                  <a:close/>
                  <a:moveTo>
                    <a:pt x="1831" y="0"/>
                  </a:moveTo>
                  <a:lnTo>
                    <a:pt x="254" y="4324"/>
                  </a:lnTo>
                  <a:lnTo>
                    <a:pt x="258" y="4324"/>
                  </a:lnTo>
                  <a:lnTo>
                    <a:pt x="1835" y="0"/>
                  </a:lnTo>
                  <a:lnTo>
                    <a:pt x="1831" y="0"/>
                  </a:lnTo>
                  <a:close/>
                  <a:moveTo>
                    <a:pt x="1882" y="0"/>
                  </a:moveTo>
                  <a:lnTo>
                    <a:pt x="305" y="4324"/>
                  </a:lnTo>
                  <a:lnTo>
                    <a:pt x="309" y="4324"/>
                  </a:lnTo>
                  <a:lnTo>
                    <a:pt x="1886" y="0"/>
                  </a:lnTo>
                  <a:lnTo>
                    <a:pt x="1882" y="0"/>
                  </a:lnTo>
                  <a:close/>
                  <a:moveTo>
                    <a:pt x="1932" y="0"/>
                  </a:moveTo>
                  <a:lnTo>
                    <a:pt x="357" y="4324"/>
                  </a:lnTo>
                  <a:lnTo>
                    <a:pt x="360" y="4324"/>
                  </a:lnTo>
                  <a:lnTo>
                    <a:pt x="1936" y="0"/>
                  </a:lnTo>
                  <a:lnTo>
                    <a:pt x="1932" y="0"/>
                  </a:lnTo>
                  <a:close/>
                  <a:moveTo>
                    <a:pt x="6631" y="0"/>
                  </a:moveTo>
                  <a:lnTo>
                    <a:pt x="5055" y="4324"/>
                  </a:lnTo>
                  <a:lnTo>
                    <a:pt x="5058" y="4324"/>
                  </a:lnTo>
                  <a:lnTo>
                    <a:pt x="6634" y="0"/>
                  </a:lnTo>
                  <a:lnTo>
                    <a:pt x="6631" y="0"/>
                  </a:lnTo>
                  <a:close/>
                  <a:moveTo>
                    <a:pt x="6580" y="0"/>
                  </a:moveTo>
                  <a:lnTo>
                    <a:pt x="5004" y="4324"/>
                  </a:lnTo>
                  <a:lnTo>
                    <a:pt x="5007" y="4324"/>
                  </a:lnTo>
                  <a:lnTo>
                    <a:pt x="6583" y="0"/>
                  </a:lnTo>
                  <a:lnTo>
                    <a:pt x="6580" y="0"/>
                  </a:lnTo>
                  <a:close/>
                  <a:moveTo>
                    <a:pt x="6682" y="0"/>
                  </a:moveTo>
                  <a:lnTo>
                    <a:pt x="5106" y="4324"/>
                  </a:lnTo>
                  <a:lnTo>
                    <a:pt x="5109" y="4324"/>
                  </a:lnTo>
                  <a:lnTo>
                    <a:pt x="6685" y="0"/>
                  </a:lnTo>
                  <a:lnTo>
                    <a:pt x="6682" y="0"/>
                  </a:lnTo>
                  <a:close/>
                  <a:moveTo>
                    <a:pt x="6733" y="0"/>
                  </a:moveTo>
                  <a:lnTo>
                    <a:pt x="5157" y="4324"/>
                  </a:lnTo>
                  <a:lnTo>
                    <a:pt x="5160" y="4324"/>
                  </a:lnTo>
                  <a:lnTo>
                    <a:pt x="6736" y="0"/>
                  </a:lnTo>
                  <a:lnTo>
                    <a:pt x="6733" y="0"/>
                  </a:lnTo>
                  <a:close/>
                  <a:moveTo>
                    <a:pt x="6784" y="0"/>
                  </a:moveTo>
                  <a:lnTo>
                    <a:pt x="5208" y="4324"/>
                  </a:lnTo>
                  <a:lnTo>
                    <a:pt x="5211" y="4324"/>
                  </a:lnTo>
                  <a:lnTo>
                    <a:pt x="6787" y="0"/>
                  </a:lnTo>
                  <a:lnTo>
                    <a:pt x="6784" y="0"/>
                  </a:lnTo>
                  <a:close/>
                  <a:moveTo>
                    <a:pt x="6835" y="0"/>
                  </a:moveTo>
                  <a:lnTo>
                    <a:pt x="5259" y="4324"/>
                  </a:lnTo>
                  <a:lnTo>
                    <a:pt x="5263" y="4324"/>
                  </a:lnTo>
                  <a:lnTo>
                    <a:pt x="6838" y="0"/>
                  </a:lnTo>
                  <a:lnTo>
                    <a:pt x="6835" y="0"/>
                  </a:lnTo>
                  <a:close/>
                  <a:moveTo>
                    <a:pt x="6886" y="0"/>
                  </a:moveTo>
                  <a:lnTo>
                    <a:pt x="5310" y="4324"/>
                  </a:lnTo>
                  <a:lnTo>
                    <a:pt x="5314" y="4324"/>
                  </a:lnTo>
                  <a:lnTo>
                    <a:pt x="6889" y="0"/>
                  </a:lnTo>
                  <a:lnTo>
                    <a:pt x="6886" y="0"/>
                  </a:lnTo>
                  <a:close/>
                  <a:moveTo>
                    <a:pt x="6937" y="0"/>
                  </a:moveTo>
                  <a:lnTo>
                    <a:pt x="5361" y="4324"/>
                  </a:lnTo>
                  <a:lnTo>
                    <a:pt x="5365" y="4324"/>
                  </a:lnTo>
                  <a:lnTo>
                    <a:pt x="6940" y="0"/>
                  </a:lnTo>
                  <a:lnTo>
                    <a:pt x="6937" y="0"/>
                  </a:lnTo>
                  <a:close/>
                  <a:moveTo>
                    <a:pt x="6988" y="0"/>
                  </a:moveTo>
                  <a:lnTo>
                    <a:pt x="5412" y="4324"/>
                  </a:lnTo>
                  <a:lnTo>
                    <a:pt x="5416" y="4324"/>
                  </a:lnTo>
                  <a:lnTo>
                    <a:pt x="6992" y="0"/>
                  </a:lnTo>
                  <a:lnTo>
                    <a:pt x="6988" y="0"/>
                  </a:lnTo>
                  <a:close/>
                  <a:moveTo>
                    <a:pt x="7039" y="0"/>
                  </a:moveTo>
                  <a:lnTo>
                    <a:pt x="5463" y="4324"/>
                  </a:lnTo>
                  <a:lnTo>
                    <a:pt x="5467" y="4324"/>
                  </a:lnTo>
                  <a:lnTo>
                    <a:pt x="7043" y="0"/>
                  </a:lnTo>
                  <a:lnTo>
                    <a:pt x="7039" y="0"/>
                  </a:lnTo>
                  <a:close/>
                  <a:moveTo>
                    <a:pt x="7090" y="0"/>
                  </a:moveTo>
                  <a:lnTo>
                    <a:pt x="5515" y="4324"/>
                  </a:lnTo>
                  <a:lnTo>
                    <a:pt x="5518" y="4324"/>
                  </a:lnTo>
                  <a:lnTo>
                    <a:pt x="7094" y="0"/>
                  </a:lnTo>
                  <a:lnTo>
                    <a:pt x="7090" y="0"/>
                  </a:lnTo>
                  <a:close/>
                  <a:moveTo>
                    <a:pt x="7141" y="0"/>
                  </a:moveTo>
                  <a:lnTo>
                    <a:pt x="5566" y="4324"/>
                  </a:lnTo>
                  <a:lnTo>
                    <a:pt x="5569" y="4324"/>
                  </a:lnTo>
                  <a:lnTo>
                    <a:pt x="7145" y="0"/>
                  </a:lnTo>
                  <a:lnTo>
                    <a:pt x="7141" y="0"/>
                  </a:lnTo>
                  <a:close/>
                  <a:moveTo>
                    <a:pt x="7192" y="0"/>
                  </a:moveTo>
                  <a:lnTo>
                    <a:pt x="5617" y="4324"/>
                  </a:lnTo>
                  <a:lnTo>
                    <a:pt x="5620" y="4324"/>
                  </a:lnTo>
                  <a:lnTo>
                    <a:pt x="7196" y="0"/>
                  </a:lnTo>
                  <a:lnTo>
                    <a:pt x="7192" y="0"/>
                  </a:lnTo>
                  <a:close/>
                  <a:moveTo>
                    <a:pt x="7244" y="0"/>
                  </a:moveTo>
                  <a:lnTo>
                    <a:pt x="5668" y="4324"/>
                  </a:lnTo>
                  <a:lnTo>
                    <a:pt x="5671" y="4324"/>
                  </a:lnTo>
                  <a:lnTo>
                    <a:pt x="7247" y="0"/>
                  </a:lnTo>
                  <a:lnTo>
                    <a:pt x="7244" y="0"/>
                  </a:lnTo>
                  <a:close/>
                  <a:moveTo>
                    <a:pt x="7295" y="0"/>
                  </a:moveTo>
                  <a:lnTo>
                    <a:pt x="5719" y="4324"/>
                  </a:lnTo>
                  <a:lnTo>
                    <a:pt x="5722" y="4324"/>
                  </a:lnTo>
                  <a:lnTo>
                    <a:pt x="7298" y="0"/>
                  </a:lnTo>
                  <a:lnTo>
                    <a:pt x="7295" y="0"/>
                  </a:lnTo>
                  <a:close/>
                  <a:moveTo>
                    <a:pt x="7346" y="0"/>
                  </a:moveTo>
                  <a:lnTo>
                    <a:pt x="5769" y="4324"/>
                  </a:lnTo>
                  <a:lnTo>
                    <a:pt x="5772" y="4324"/>
                  </a:lnTo>
                  <a:lnTo>
                    <a:pt x="7349" y="0"/>
                  </a:lnTo>
                  <a:lnTo>
                    <a:pt x="7346" y="0"/>
                  </a:lnTo>
                  <a:close/>
                  <a:moveTo>
                    <a:pt x="7397" y="0"/>
                  </a:moveTo>
                  <a:lnTo>
                    <a:pt x="5820" y="4324"/>
                  </a:lnTo>
                  <a:lnTo>
                    <a:pt x="5823" y="4324"/>
                  </a:lnTo>
                  <a:lnTo>
                    <a:pt x="7400" y="0"/>
                  </a:lnTo>
                  <a:lnTo>
                    <a:pt x="7397" y="0"/>
                  </a:lnTo>
                  <a:close/>
                  <a:moveTo>
                    <a:pt x="7448" y="0"/>
                  </a:moveTo>
                  <a:lnTo>
                    <a:pt x="5871" y="4324"/>
                  </a:lnTo>
                  <a:lnTo>
                    <a:pt x="5874" y="4324"/>
                  </a:lnTo>
                  <a:lnTo>
                    <a:pt x="7451" y="0"/>
                  </a:lnTo>
                  <a:lnTo>
                    <a:pt x="7448" y="0"/>
                  </a:lnTo>
                  <a:close/>
                  <a:moveTo>
                    <a:pt x="7499" y="0"/>
                  </a:moveTo>
                  <a:lnTo>
                    <a:pt x="5922" y="4324"/>
                  </a:lnTo>
                  <a:lnTo>
                    <a:pt x="5926" y="4324"/>
                  </a:lnTo>
                  <a:lnTo>
                    <a:pt x="7502" y="0"/>
                  </a:lnTo>
                  <a:lnTo>
                    <a:pt x="7499" y="0"/>
                  </a:lnTo>
                  <a:close/>
                  <a:moveTo>
                    <a:pt x="7550" y="0"/>
                  </a:moveTo>
                  <a:lnTo>
                    <a:pt x="5973" y="4324"/>
                  </a:lnTo>
                  <a:lnTo>
                    <a:pt x="5977" y="4324"/>
                  </a:lnTo>
                  <a:lnTo>
                    <a:pt x="7553" y="0"/>
                  </a:lnTo>
                  <a:lnTo>
                    <a:pt x="7550" y="0"/>
                  </a:lnTo>
                  <a:close/>
                  <a:moveTo>
                    <a:pt x="7601" y="0"/>
                  </a:moveTo>
                  <a:lnTo>
                    <a:pt x="6024" y="4324"/>
                  </a:lnTo>
                  <a:lnTo>
                    <a:pt x="6028" y="4324"/>
                  </a:lnTo>
                  <a:lnTo>
                    <a:pt x="7605" y="0"/>
                  </a:lnTo>
                  <a:lnTo>
                    <a:pt x="7601" y="0"/>
                  </a:lnTo>
                  <a:close/>
                  <a:moveTo>
                    <a:pt x="7652" y="0"/>
                  </a:moveTo>
                  <a:lnTo>
                    <a:pt x="6075" y="4324"/>
                  </a:lnTo>
                  <a:lnTo>
                    <a:pt x="6079" y="4324"/>
                  </a:lnTo>
                  <a:lnTo>
                    <a:pt x="7656" y="0"/>
                  </a:lnTo>
                  <a:lnTo>
                    <a:pt x="7652" y="0"/>
                  </a:lnTo>
                  <a:close/>
                  <a:moveTo>
                    <a:pt x="6126" y="4324"/>
                  </a:moveTo>
                  <a:lnTo>
                    <a:pt x="6130" y="4324"/>
                  </a:lnTo>
                  <a:lnTo>
                    <a:pt x="7678" y="79"/>
                  </a:lnTo>
                  <a:lnTo>
                    <a:pt x="7678" y="69"/>
                  </a:lnTo>
                  <a:lnTo>
                    <a:pt x="6126" y="4324"/>
                  </a:lnTo>
                  <a:close/>
                  <a:moveTo>
                    <a:pt x="6181" y="4324"/>
                  </a:moveTo>
                  <a:lnTo>
                    <a:pt x="7678" y="219"/>
                  </a:lnTo>
                  <a:lnTo>
                    <a:pt x="7678" y="209"/>
                  </a:lnTo>
                  <a:lnTo>
                    <a:pt x="6178" y="4324"/>
                  </a:lnTo>
                  <a:lnTo>
                    <a:pt x="6181" y="4324"/>
                  </a:lnTo>
                  <a:close/>
                  <a:moveTo>
                    <a:pt x="6232" y="4324"/>
                  </a:moveTo>
                  <a:lnTo>
                    <a:pt x="7678" y="358"/>
                  </a:lnTo>
                  <a:lnTo>
                    <a:pt x="7678" y="349"/>
                  </a:lnTo>
                  <a:lnTo>
                    <a:pt x="6229" y="4324"/>
                  </a:lnTo>
                  <a:lnTo>
                    <a:pt x="6232" y="4324"/>
                  </a:lnTo>
                  <a:close/>
                  <a:moveTo>
                    <a:pt x="4333" y="0"/>
                  </a:moveTo>
                  <a:lnTo>
                    <a:pt x="2756" y="4324"/>
                  </a:lnTo>
                  <a:lnTo>
                    <a:pt x="2760" y="4324"/>
                  </a:lnTo>
                  <a:lnTo>
                    <a:pt x="4336" y="0"/>
                  </a:lnTo>
                  <a:lnTo>
                    <a:pt x="4333" y="0"/>
                  </a:lnTo>
                  <a:close/>
                  <a:moveTo>
                    <a:pt x="4282" y="0"/>
                  </a:moveTo>
                  <a:lnTo>
                    <a:pt x="2705" y="4324"/>
                  </a:lnTo>
                  <a:lnTo>
                    <a:pt x="2709" y="4324"/>
                  </a:lnTo>
                  <a:lnTo>
                    <a:pt x="4285" y="0"/>
                  </a:lnTo>
                  <a:lnTo>
                    <a:pt x="4282" y="0"/>
                  </a:lnTo>
                  <a:close/>
                  <a:moveTo>
                    <a:pt x="4384" y="0"/>
                  </a:moveTo>
                  <a:lnTo>
                    <a:pt x="2807" y="4324"/>
                  </a:lnTo>
                  <a:lnTo>
                    <a:pt x="2811" y="4324"/>
                  </a:lnTo>
                  <a:lnTo>
                    <a:pt x="4388" y="0"/>
                  </a:lnTo>
                  <a:lnTo>
                    <a:pt x="4384" y="0"/>
                  </a:lnTo>
                  <a:close/>
                  <a:moveTo>
                    <a:pt x="4435" y="0"/>
                  </a:moveTo>
                  <a:lnTo>
                    <a:pt x="2858" y="4324"/>
                  </a:lnTo>
                  <a:lnTo>
                    <a:pt x="2862" y="4324"/>
                  </a:lnTo>
                  <a:lnTo>
                    <a:pt x="4439" y="0"/>
                  </a:lnTo>
                  <a:lnTo>
                    <a:pt x="4435" y="0"/>
                  </a:lnTo>
                  <a:close/>
                  <a:moveTo>
                    <a:pt x="4486" y="0"/>
                  </a:moveTo>
                  <a:lnTo>
                    <a:pt x="2909" y="4324"/>
                  </a:lnTo>
                  <a:lnTo>
                    <a:pt x="2913" y="4324"/>
                  </a:lnTo>
                  <a:lnTo>
                    <a:pt x="4490" y="0"/>
                  </a:lnTo>
                  <a:lnTo>
                    <a:pt x="4486" y="0"/>
                  </a:lnTo>
                  <a:close/>
                  <a:moveTo>
                    <a:pt x="4537" y="0"/>
                  </a:moveTo>
                  <a:lnTo>
                    <a:pt x="2961" y="4324"/>
                  </a:lnTo>
                  <a:lnTo>
                    <a:pt x="2964" y="4324"/>
                  </a:lnTo>
                  <a:lnTo>
                    <a:pt x="4541" y="0"/>
                  </a:lnTo>
                  <a:lnTo>
                    <a:pt x="4537" y="0"/>
                  </a:lnTo>
                  <a:close/>
                  <a:moveTo>
                    <a:pt x="4588" y="0"/>
                  </a:moveTo>
                  <a:lnTo>
                    <a:pt x="3012" y="4324"/>
                  </a:lnTo>
                  <a:lnTo>
                    <a:pt x="3015" y="4324"/>
                  </a:lnTo>
                  <a:lnTo>
                    <a:pt x="4592" y="0"/>
                  </a:lnTo>
                  <a:lnTo>
                    <a:pt x="4588" y="0"/>
                  </a:lnTo>
                  <a:close/>
                  <a:moveTo>
                    <a:pt x="4640" y="0"/>
                  </a:moveTo>
                  <a:lnTo>
                    <a:pt x="3063" y="4324"/>
                  </a:lnTo>
                  <a:lnTo>
                    <a:pt x="3066" y="4324"/>
                  </a:lnTo>
                  <a:lnTo>
                    <a:pt x="4643" y="0"/>
                  </a:lnTo>
                  <a:lnTo>
                    <a:pt x="4640" y="0"/>
                  </a:lnTo>
                  <a:close/>
                  <a:moveTo>
                    <a:pt x="4691" y="0"/>
                  </a:moveTo>
                  <a:lnTo>
                    <a:pt x="3114" y="4324"/>
                  </a:lnTo>
                  <a:lnTo>
                    <a:pt x="3117" y="4324"/>
                  </a:lnTo>
                  <a:lnTo>
                    <a:pt x="4694" y="0"/>
                  </a:lnTo>
                  <a:lnTo>
                    <a:pt x="4691" y="0"/>
                  </a:lnTo>
                  <a:close/>
                  <a:moveTo>
                    <a:pt x="4742" y="0"/>
                  </a:moveTo>
                  <a:lnTo>
                    <a:pt x="3165" y="4324"/>
                  </a:lnTo>
                  <a:lnTo>
                    <a:pt x="3168" y="4324"/>
                  </a:lnTo>
                  <a:lnTo>
                    <a:pt x="4745" y="0"/>
                  </a:lnTo>
                  <a:lnTo>
                    <a:pt x="4742" y="0"/>
                  </a:lnTo>
                  <a:close/>
                  <a:moveTo>
                    <a:pt x="4793" y="0"/>
                  </a:moveTo>
                  <a:lnTo>
                    <a:pt x="3216" y="4324"/>
                  </a:lnTo>
                  <a:lnTo>
                    <a:pt x="3219" y="4324"/>
                  </a:lnTo>
                  <a:lnTo>
                    <a:pt x="4796" y="0"/>
                  </a:lnTo>
                  <a:lnTo>
                    <a:pt x="4793" y="0"/>
                  </a:lnTo>
                  <a:close/>
                  <a:moveTo>
                    <a:pt x="4844" y="0"/>
                  </a:moveTo>
                  <a:lnTo>
                    <a:pt x="3267" y="4324"/>
                  </a:lnTo>
                  <a:lnTo>
                    <a:pt x="3270" y="4324"/>
                  </a:lnTo>
                  <a:lnTo>
                    <a:pt x="4847" y="0"/>
                  </a:lnTo>
                  <a:lnTo>
                    <a:pt x="4844" y="0"/>
                  </a:lnTo>
                  <a:close/>
                  <a:moveTo>
                    <a:pt x="4895" y="0"/>
                  </a:moveTo>
                  <a:lnTo>
                    <a:pt x="3318" y="4324"/>
                  </a:lnTo>
                  <a:lnTo>
                    <a:pt x="3322" y="4324"/>
                  </a:lnTo>
                  <a:lnTo>
                    <a:pt x="4898" y="0"/>
                  </a:lnTo>
                  <a:lnTo>
                    <a:pt x="4895" y="0"/>
                  </a:lnTo>
                  <a:close/>
                  <a:moveTo>
                    <a:pt x="4946" y="0"/>
                  </a:moveTo>
                  <a:lnTo>
                    <a:pt x="3369" y="4324"/>
                  </a:lnTo>
                  <a:lnTo>
                    <a:pt x="3373" y="4324"/>
                  </a:lnTo>
                  <a:lnTo>
                    <a:pt x="4949" y="0"/>
                  </a:lnTo>
                  <a:lnTo>
                    <a:pt x="4946" y="0"/>
                  </a:lnTo>
                  <a:close/>
                  <a:moveTo>
                    <a:pt x="4997" y="0"/>
                  </a:moveTo>
                  <a:lnTo>
                    <a:pt x="3420" y="4324"/>
                  </a:lnTo>
                  <a:lnTo>
                    <a:pt x="3424" y="4324"/>
                  </a:lnTo>
                  <a:lnTo>
                    <a:pt x="5000" y="0"/>
                  </a:lnTo>
                  <a:lnTo>
                    <a:pt x="4997" y="0"/>
                  </a:lnTo>
                  <a:close/>
                  <a:moveTo>
                    <a:pt x="5048" y="0"/>
                  </a:moveTo>
                  <a:lnTo>
                    <a:pt x="3471" y="4324"/>
                  </a:lnTo>
                  <a:lnTo>
                    <a:pt x="3475" y="4324"/>
                  </a:lnTo>
                  <a:lnTo>
                    <a:pt x="5052" y="0"/>
                  </a:lnTo>
                  <a:lnTo>
                    <a:pt x="5048" y="0"/>
                  </a:lnTo>
                  <a:close/>
                  <a:moveTo>
                    <a:pt x="5099" y="0"/>
                  </a:moveTo>
                  <a:lnTo>
                    <a:pt x="3522" y="4324"/>
                  </a:lnTo>
                  <a:lnTo>
                    <a:pt x="3526" y="4324"/>
                  </a:lnTo>
                  <a:lnTo>
                    <a:pt x="5103" y="0"/>
                  </a:lnTo>
                  <a:lnTo>
                    <a:pt x="5099" y="0"/>
                  </a:lnTo>
                  <a:close/>
                  <a:moveTo>
                    <a:pt x="5150" y="0"/>
                  </a:moveTo>
                  <a:lnTo>
                    <a:pt x="3574" y="4324"/>
                  </a:lnTo>
                  <a:lnTo>
                    <a:pt x="3577" y="4324"/>
                  </a:lnTo>
                  <a:lnTo>
                    <a:pt x="5154" y="0"/>
                  </a:lnTo>
                  <a:lnTo>
                    <a:pt x="5150" y="0"/>
                  </a:lnTo>
                  <a:close/>
                  <a:moveTo>
                    <a:pt x="5201" y="0"/>
                  </a:moveTo>
                  <a:lnTo>
                    <a:pt x="3625" y="4324"/>
                  </a:lnTo>
                  <a:lnTo>
                    <a:pt x="3628" y="4324"/>
                  </a:lnTo>
                  <a:lnTo>
                    <a:pt x="5205" y="0"/>
                  </a:lnTo>
                  <a:lnTo>
                    <a:pt x="5201" y="0"/>
                  </a:lnTo>
                  <a:close/>
                  <a:moveTo>
                    <a:pt x="5252" y="0"/>
                  </a:moveTo>
                  <a:lnTo>
                    <a:pt x="3676" y="4324"/>
                  </a:lnTo>
                  <a:lnTo>
                    <a:pt x="3679" y="4324"/>
                  </a:lnTo>
                  <a:lnTo>
                    <a:pt x="5256" y="0"/>
                  </a:lnTo>
                  <a:lnTo>
                    <a:pt x="5252" y="0"/>
                  </a:lnTo>
                  <a:close/>
                  <a:moveTo>
                    <a:pt x="5304" y="0"/>
                  </a:moveTo>
                  <a:lnTo>
                    <a:pt x="3727" y="4324"/>
                  </a:lnTo>
                  <a:lnTo>
                    <a:pt x="3730" y="4324"/>
                  </a:lnTo>
                  <a:lnTo>
                    <a:pt x="5307" y="0"/>
                  </a:lnTo>
                  <a:lnTo>
                    <a:pt x="5304" y="0"/>
                  </a:lnTo>
                  <a:close/>
                  <a:moveTo>
                    <a:pt x="5355" y="0"/>
                  </a:moveTo>
                  <a:lnTo>
                    <a:pt x="3778" y="4324"/>
                  </a:lnTo>
                  <a:lnTo>
                    <a:pt x="3781" y="4324"/>
                  </a:lnTo>
                  <a:lnTo>
                    <a:pt x="5358" y="0"/>
                  </a:lnTo>
                  <a:lnTo>
                    <a:pt x="5355" y="0"/>
                  </a:lnTo>
                  <a:close/>
                  <a:moveTo>
                    <a:pt x="5406" y="0"/>
                  </a:moveTo>
                  <a:lnTo>
                    <a:pt x="3829" y="4324"/>
                  </a:lnTo>
                  <a:lnTo>
                    <a:pt x="3832" y="4324"/>
                  </a:lnTo>
                  <a:lnTo>
                    <a:pt x="5409" y="0"/>
                  </a:lnTo>
                  <a:lnTo>
                    <a:pt x="5406" y="0"/>
                  </a:lnTo>
                  <a:close/>
                  <a:moveTo>
                    <a:pt x="5457" y="0"/>
                  </a:moveTo>
                  <a:lnTo>
                    <a:pt x="3880" y="4324"/>
                  </a:lnTo>
                  <a:lnTo>
                    <a:pt x="3883" y="4324"/>
                  </a:lnTo>
                  <a:lnTo>
                    <a:pt x="5460" y="0"/>
                  </a:lnTo>
                  <a:lnTo>
                    <a:pt x="5457" y="0"/>
                  </a:lnTo>
                  <a:close/>
                  <a:moveTo>
                    <a:pt x="5508" y="0"/>
                  </a:moveTo>
                  <a:lnTo>
                    <a:pt x="3931" y="4324"/>
                  </a:lnTo>
                  <a:lnTo>
                    <a:pt x="3934" y="4324"/>
                  </a:lnTo>
                  <a:lnTo>
                    <a:pt x="5511" y="0"/>
                  </a:lnTo>
                  <a:lnTo>
                    <a:pt x="5508" y="0"/>
                  </a:lnTo>
                  <a:close/>
                  <a:moveTo>
                    <a:pt x="5559" y="0"/>
                  </a:moveTo>
                  <a:lnTo>
                    <a:pt x="3982" y="4324"/>
                  </a:lnTo>
                  <a:lnTo>
                    <a:pt x="3986" y="4324"/>
                  </a:lnTo>
                  <a:lnTo>
                    <a:pt x="5562" y="0"/>
                  </a:lnTo>
                  <a:lnTo>
                    <a:pt x="5559" y="0"/>
                  </a:lnTo>
                  <a:close/>
                  <a:moveTo>
                    <a:pt x="5610" y="0"/>
                  </a:moveTo>
                  <a:lnTo>
                    <a:pt x="4033" y="4324"/>
                  </a:lnTo>
                  <a:lnTo>
                    <a:pt x="4037" y="4324"/>
                  </a:lnTo>
                  <a:lnTo>
                    <a:pt x="5613" y="0"/>
                  </a:lnTo>
                  <a:lnTo>
                    <a:pt x="5610" y="0"/>
                  </a:lnTo>
                  <a:close/>
                  <a:moveTo>
                    <a:pt x="5661" y="0"/>
                  </a:moveTo>
                  <a:lnTo>
                    <a:pt x="4084" y="4324"/>
                  </a:lnTo>
                  <a:lnTo>
                    <a:pt x="4088" y="4324"/>
                  </a:lnTo>
                  <a:lnTo>
                    <a:pt x="5665" y="0"/>
                  </a:lnTo>
                  <a:lnTo>
                    <a:pt x="5661" y="0"/>
                  </a:lnTo>
                  <a:close/>
                  <a:moveTo>
                    <a:pt x="5712" y="0"/>
                  </a:moveTo>
                  <a:lnTo>
                    <a:pt x="4135" y="4324"/>
                  </a:lnTo>
                  <a:lnTo>
                    <a:pt x="4139" y="4324"/>
                  </a:lnTo>
                  <a:lnTo>
                    <a:pt x="5716" y="0"/>
                  </a:lnTo>
                  <a:lnTo>
                    <a:pt x="5712" y="0"/>
                  </a:lnTo>
                  <a:close/>
                  <a:moveTo>
                    <a:pt x="5762" y="0"/>
                  </a:moveTo>
                  <a:lnTo>
                    <a:pt x="4186" y="4324"/>
                  </a:lnTo>
                  <a:lnTo>
                    <a:pt x="4190" y="4324"/>
                  </a:lnTo>
                  <a:lnTo>
                    <a:pt x="5766" y="0"/>
                  </a:lnTo>
                  <a:lnTo>
                    <a:pt x="5762" y="0"/>
                  </a:lnTo>
                  <a:close/>
                  <a:moveTo>
                    <a:pt x="5813" y="0"/>
                  </a:moveTo>
                  <a:lnTo>
                    <a:pt x="4238" y="4324"/>
                  </a:lnTo>
                  <a:lnTo>
                    <a:pt x="4241" y="4324"/>
                  </a:lnTo>
                  <a:lnTo>
                    <a:pt x="5817" y="0"/>
                  </a:lnTo>
                  <a:lnTo>
                    <a:pt x="5813" y="0"/>
                  </a:lnTo>
                  <a:close/>
                  <a:moveTo>
                    <a:pt x="5864" y="0"/>
                  </a:moveTo>
                  <a:lnTo>
                    <a:pt x="4289" y="4324"/>
                  </a:lnTo>
                  <a:lnTo>
                    <a:pt x="4292" y="4324"/>
                  </a:lnTo>
                  <a:lnTo>
                    <a:pt x="5868" y="0"/>
                  </a:lnTo>
                  <a:lnTo>
                    <a:pt x="5864" y="0"/>
                  </a:lnTo>
                  <a:close/>
                  <a:moveTo>
                    <a:pt x="5915" y="0"/>
                  </a:moveTo>
                  <a:lnTo>
                    <a:pt x="4340" y="4324"/>
                  </a:lnTo>
                  <a:lnTo>
                    <a:pt x="4343" y="4324"/>
                  </a:lnTo>
                  <a:lnTo>
                    <a:pt x="5919" y="0"/>
                  </a:lnTo>
                  <a:lnTo>
                    <a:pt x="5915" y="0"/>
                  </a:lnTo>
                  <a:close/>
                  <a:moveTo>
                    <a:pt x="5967" y="0"/>
                  </a:moveTo>
                  <a:lnTo>
                    <a:pt x="4391" y="4324"/>
                  </a:lnTo>
                  <a:lnTo>
                    <a:pt x="4394" y="4324"/>
                  </a:lnTo>
                  <a:lnTo>
                    <a:pt x="5970" y="0"/>
                  </a:lnTo>
                  <a:lnTo>
                    <a:pt x="5967" y="0"/>
                  </a:lnTo>
                  <a:close/>
                  <a:moveTo>
                    <a:pt x="6018" y="0"/>
                  </a:moveTo>
                  <a:lnTo>
                    <a:pt x="4442" y="4324"/>
                  </a:lnTo>
                  <a:lnTo>
                    <a:pt x="4445" y="4324"/>
                  </a:lnTo>
                  <a:lnTo>
                    <a:pt x="6021" y="0"/>
                  </a:lnTo>
                  <a:lnTo>
                    <a:pt x="6018" y="0"/>
                  </a:lnTo>
                  <a:close/>
                  <a:moveTo>
                    <a:pt x="6069" y="0"/>
                  </a:moveTo>
                  <a:lnTo>
                    <a:pt x="4493" y="4324"/>
                  </a:lnTo>
                  <a:lnTo>
                    <a:pt x="4496" y="4324"/>
                  </a:lnTo>
                  <a:lnTo>
                    <a:pt x="6072" y="0"/>
                  </a:lnTo>
                  <a:lnTo>
                    <a:pt x="6069" y="0"/>
                  </a:lnTo>
                  <a:close/>
                  <a:moveTo>
                    <a:pt x="6120" y="0"/>
                  </a:moveTo>
                  <a:lnTo>
                    <a:pt x="4544" y="4324"/>
                  </a:lnTo>
                  <a:lnTo>
                    <a:pt x="4547" y="4324"/>
                  </a:lnTo>
                  <a:lnTo>
                    <a:pt x="6123" y="0"/>
                  </a:lnTo>
                  <a:lnTo>
                    <a:pt x="6120" y="0"/>
                  </a:lnTo>
                  <a:close/>
                  <a:moveTo>
                    <a:pt x="6171" y="0"/>
                  </a:moveTo>
                  <a:lnTo>
                    <a:pt x="4595" y="4324"/>
                  </a:lnTo>
                  <a:lnTo>
                    <a:pt x="4599" y="4324"/>
                  </a:lnTo>
                  <a:lnTo>
                    <a:pt x="6174" y="0"/>
                  </a:lnTo>
                  <a:lnTo>
                    <a:pt x="6171" y="0"/>
                  </a:lnTo>
                  <a:close/>
                  <a:moveTo>
                    <a:pt x="6222" y="0"/>
                  </a:moveTo>
                  <a:lnTo>
                    <a:pt x="4646" y="4324"/>
                  </a:lnTo>
                  <a:lnTo>
                    <a:pt x="4650" y="4324"/>
                  </a:lnTo>
                  <a:lnTo>
                    <a:pt x="6225" y="0"/>
                  </a:lnTo>
                  <a:lnTo>
                    <a:pt x="6222" y="0"/>
                  </a:lnTo>
                  <a:close/>
                  <a:moveTo>
                    <a:pt x="6273" y="0"/>
                  </a:moveTo>
                  <a:lnTo>
                    <a:pt x="4697" y="4324"/>
                  </a:lnTo>
                  <a:lnTo>
                    <a:pt x="4701" y="4324"/>
                  </a:lnTo>
                  <a:lnTo>
                    <a:pt x="6276" y="0"/>
                  </a:lnTo>
                  <a:lnTo>
                    <a:pt x="6273" y="0"/>
                  </a:lnTo>
                  <a:close/>
                  <a:moveTo>
                    <a:pt x="6324" y="0"/>
                  </a:moveTo>
                  <a:lnTo>
                    <a:pt x="4748" y="4324"/>
                  </a:lnTo>
                  <a:lnTo>
                    <a:pt x="4752" y="4324"/>
                  </a:lnTo>
                  <a:lnTo>
                    <a:pt x="6328" y="0"/>
                  </a:lnTo>
                  <a:lnTo>
                    <a:pt x="6324" y="0"/>
                  </a:lnTo>
                  <a:close/>
                  <a:moveTo>
                    <a:pt x="6375" y="0"/>
                  </a:moveTo>
                  <a:lnTo>
                    <a:pt x="4799" y="4324"/>
                  </a:lnTo>
                  <a:lnTo>
                    <a:pt x="4803" y="4324"/>
                  </a:lnTo>
                  <a:lnTo>
                    <a:pt x="6379" y="0"/>
                  </a:lnTo>
                  <a:lnTo>
                    <a:pt x="6375" y="0"/>
                  </a:lnTo>
                  <a:close/>
                  <a:moveTo>
                    <a:pt x="6426" y="0"/>
                  </a:moveTo>
                  <a:lnTo>
                    <a:pt x="4850" y="4324"/>
                  </a:lnTo>
                  <a:lnTo>
                    <a:pt x="4854" y="4324"/>
                  </a:lnTo>
                  <a:lnTo>
                    <a:pt x="6430" y="0"/>
                  </a:lnTo>
                  <a:lnTo>
                    <a:pt x="6426" y="0"/>
                  </a:lnTo>
                  <a:close/>
                  <a:moveTo>
                    <a:pt x="6477" y="0"/>
                  </a:moveTo>
                  <a:lnTo>
                    <a:pt x="4902" y="4324"/>
                  </a:lnTo>
                  <a:lnTo>
                    <a:pt x="4905" y="4324"/>
                  </a:lnTo>
                  <a:lnTo>
                    <a:pt x="6481" y="0"/>
                  </a:lnTo>
                  <a:lnTo>
                    <a:pt x="6477" y="0"/>
                  </a:lnTo>
                  <a:close/>
                  <a:moveTo>
                    <a:pt x="6528" y="0"/>
                  </a:moveTo>
                  <a:lnTo>
                    <a:pt x="4953" y="4324"/>
                  </a:lnTo>
                  <a:lnTo>
                    <a:pt x="4956" y="4324"/>
                  </a:lnTo>
                  <a:lnTo>
                    <a:pt x="6532" y="0"/>
                  </a:lnTo>
                  <a:lnTo>
                    <a:pt x="6528" y="0"/>
                  </a:lnTo>
                  <a:close/>
                  <a:moveTo>
                    <a:pt x="6283" y="4324"/>
                  </a:moveTo>
                  <a:lnTo>
                    <a:pt x="7678" y="498"/>
                  </a:lnTo>
                  <a:lnTo>
                    <a:pt x="7678" y="489"/>
                  </a:lnTo>
                  <a:lnTo>
                    <a:pt x="6280" y="4324"/>
                  </a:lnTo>
                  <a:lnTo>
                    <a:pt x="6283" y="4324"/>
                  </a:lnTo>
                  <a:close/>
                  <a:moveTo>
                    <a:pt x="6334" y="4324"/>
                  </a:moveTo>
                  <a:lnTo>
                    <a:pt x="7678" y="639"/>
                  </a:lnTo>
                  <a:lnTo>
                    <a:pt x="7678" y="630"/>
                  </a:lnTo>
                  <a:lnTo>
                    <a:pt x="6331" y="4324"/>
                  </a:lnTo>
                  <a:lnTo>
                    <a:pt x="6334" y="4324"/>
                  </a:lnTo>
                  <a:close/>
                  <a:moveTo>
                    <a:pt x="6385" y="4324"/>
                  </a:moveTo>
                  <a:lnTo>
                    <a:pt x="7678" y="779"/>
                  </a:lnTo>
                  <a:lnTo>
                    <a:pt x="7678" y="770"/>
                  </a:lnTo>
                  <a:lnTo>
                    <a:pt x="6382" y="4324"/>
                  </a:lnTo>
                  <a:lnTo>
                    <a:pt x="6385" y="4324"/>
                  </a:lnTo>
                  <a:close/>
                  <a:moveTo>
                    <a:pt x="6436" y="4324"/>
                  </a:moveTo>
                  <a:lnTo>
                    <a:pt x="7678" y="919"/>
                  </a:lnTo>
                  <a:lnTo>
                    <a:pt x="7678" y="910"/>
                  </a:lnTo>
                  <a:lnTo>
                    <a:pt x="6433" y="4324"/>
                  </a:lnTo>
                  <a:lnTo>
                    <a:pt x="6436" y="4324"/>
                  </a:lnTo>
                  <a:close/>
                  <a:moveTo>
                    <a:pt x="6487" y="4324"/>
                  </a:moveTo>
                  <a:lnTo>
                    <a:pt x="7678" y="1059"/>
                  </a:lnTo>
                  <a:lnTo>
                    <a:pt x="7678" y="1050"/>
                  </a:lnTo>
                  <a:lnTo>
                    <a:pt x="6484" y="4324"/>
                  </a:lnTo>
                  <a:lnTo>
                    <a:pt x="6487" y="4324"/>
                  </a:lnTo>
                  <a:close/>
                  <a:moveTo>
                    <a:pt x="6539" y="4324"/>
                  </a:moveTo>
                  <a:lnTo>
                    <a:pt x="7678" y="1199"/>
                  </a:lnTo>
                  <a:lnTo>
                    <a:pt x="7678" y="1190"/>
                  </a:lnTo>
                  <a:lnTo>
                    <a:pt x="6535" y="4324"/>
                  </a:lnTo>
                  <a:lnTo>
                    <a:pt x="6539" y="4324"/>
                  </a:lnTo>
                  <a:close/>
                  <a:moveTo>
                    <a:pt x="6590" y="4324"/>
                  </a:moveTo>
                  <a:lnTo>
                    <a:pt x="7678" y="1339"/>
                  </a:lnTo>
                  <a:lnTo>
                    <a:pt x="7678" y="1330"/>
                  </a:lnTo>
                  <a:lnTo>
                    <a:pt x="6586" y="4324"/>
                  </a:lnTo>
                  <a:lnTo>
                    <a:pt x="6590" y="4324"/>
                  </a:lnTo>
                  <a:close/>
                  <a:moveTo>
                    <a:pt x="6641" y="4324"/>
                  </a:moveTo>
                  <a:lnTo>
                    <a:pt x="7678" y="1479"/>
                  </a:lnTo>
                  <a:lnTo>
                    <a:pt x="7678" y="1470"/>
                  </a:lnTo>
                  <a:lnTo>
                    <a:pt x="6637" y="4324"/>
                  </a:lnTo>
                  <a:lnTo>
                    <a:pt x="6641" y="4324"/>
                  </a:lnTo>
                  <a:close/>
                  <a:moveTo>
                    <a:pt x="6692" y="4324"/>
                  </a:moveTo>
                  <a:lnTo>
                    <a:pt x="7678" y="1619"/>
                  </a:lnTo>
                  <a:lnTo>
                    <a:pt x="7678" y="1610"/>
                  </a:lnTo>
                  <a:lnTo>
                    <a:pt x="6688" y="4324"/>
                  </a:lnTo>
                  <a:lnTo>
                    <a:pt x="6692" y="4324"/>
                  </a:lnTo>
                  <a:close/>
                  <a:moveTo>
                    <a:pt x="6743" y="4324"/>
                  </a:moveTo>
                  <a:lnTo>
                    <a:pt x="7678" y="1760"/>
                  </a:lnTo>
                  <a:lnTo>
                    <a:pt x="7678" y="1751"/>
                  </a:lnTo>
                  <a:lnTo>
                    <a:pt x="6739" y="4324"/>
                  </a:lnTo>
                  <a:lnTo>
                    <a:pt x="6743" y="4324"/>
                  </a:lnTo>
                  <a:close/>
                  <a:moveTo>
                    <a:pt x="6794" y="4324"/>
                  </a:moveTo>
                  <a:lnTo>
                    <a:pt x="7678" y="1900"/>
                  </a:lnTo>
                  <a:lnTo>
                    <a:pt x="7678" y="1890"/>
                  </a:lnTo>
                  <a:lnTo>
                    <a:pt x="6791" y="4324"/>
                  </a:lnTo>
                  <a:lnTo>
                    <a:pt x="6794" y="4324"/>
                  </a:lnTo>
                  <a:close/>
                  <a:moveTo>
                    <a:pt x="6845" y="4324"/>
                  </a:moveTo>
                  <a:lnTo>
                    <a:pt x="7678" y="2040"/>
                  </a:lnTo>
                  <a:lnTo>
                    <a:pt x="7678" y="2030"/>
                  </a:lnTo>
                  <a:lnTo>
                    <a:pt x="6842" y="4324"/>
                  </a:lnTo>
                  <a:lnTo>
                    <a:pt x="6845" y="4324"/>
                  </a:lnTo>
                  <a:close/>
                  <a:moveTo>
                    <a:pt x="6896" y="4324"/>
                  </a:moveTo>
                  <a:lnTo>
                    <a:pt x="7678" y="2180"/>
                  </a:lnTo>
                  <a:lnTo>
                    <a:pt x="7678" y="2170"/>
                  </a:lnTo>
                  <a:lnTo>
                    <a:pt x="6893" y="4324"/>
                  </a:lnTo>
                  <a:lnTo>
                    <a:pt x="6896" y="4324"/>
                  </a:lnTo>
                  <a:close/>
                  <a:moveTo>
                    <a:pt x="6947" y="4324"/>
                  </a:moveTo>
                  <a:lnTo>
                    <a:pt x="7678" y="2320"/>
                  </a:lnTo>
                  <a:lnTo>
                    <a:pt x="7678" y="2310"/>
                  </a:lnTo>
                  <a:lnTo>
                    <a:pt x="6944" y="4324"/>
                  </a:lnTo>
                  <a:lnTo>
                    <a:pt x="6947" y="4324"/>
                  </a:lnTo>
                  <a:close/>
                  <a:moveTo>
                    <a:pt x="6998" y="4324"/>
                  </a:moveTo>
                  <a:lnTo>
                    <a:pt x="7678" y="2460"/>
                  </a:lnTo>
                  <a:lnTo>
                    <a:pt x="7678" y="2450"/>
                  </a:lnTo>
                  <a:lnTo>
                    <a:pt x="6995" y="4324"/>
                  </a:lnTo>
                  <a:lnTo>
                    <a:pt x="6998" y="4324"/>
                  </a:lnTo>
                  <a:close/>
                  <a:moveTo>
                    <a:pt x="7049" y="4324"/>
                  </a:moveTo>
                  <a:lnTo>
                    <a:pt x="7678" y="2600"/>
                  </a:lnTo>
                  <a:lnTo>
                    <a:pt x="7678" y="2590"/>
                  </a:lnTo>
                  <a:lnTo>
                    <a:pt x="7046" y="4324"/>
                  </a:lnTo>
                  <a:lnTo>
                    <a:pt x="7049" y="4324"/>
                  </a:lnTo>
                  <a:close/>
                  <a:moveTo>
                    <a:pt x="7100" y="4324"/>
                  </a:moveTo>
                  <a:lnTo>
                    <a:pt x="7678" y="2741"/>
                  </a:lnTo>
                  <a:lnTo>
                    <a:pt x="7678" y="2731"/>
                  </a:lnTo>
                  <a:lnTo>
                    <a:pt x="7097" y="4324"/>
                  </a:lnTo>
                  <a:lnTo>
                    <a:pt x="7100" y="4324"/>
                  </a:lnTo>
                  <a:close/>
                  <a:moveTo>
                    <a:pt x="7151" y="4324"/>
                  </a:moveTo>
                  <a:lnTo>
                    <a:pt x="7678" y="2880"/>
                  </a:lnTo>
                  <a:lnTo>
                    <a:pt x="7678" y="2871"/>
                  </a:lnTo>
                  <a:lnTo>
                    <a:pt x="7148" y="4324"/>
                  </a:lnTo>
                  <a:lnTo>
                    <a:pt x="7151" y="4324"/>
                  </a:lnTo>
                  <a:close/>
                  <a:moveTo>
                    <a:pt x="7203" y="4324"/>
                  </a:moveTo>
                  <a:lnTo>
                    <a:pt x="7678" y="3020"/>
                  </a:lnTo>
                  <a:lnTo>
                    <a:pt x="7678" y="3011"/>
                  </a:lnTo>
                  <a:lnTo>
                    <a:pt x="7199" y="4324"/>
                  </a:lnTo>
                  <a:lnTo>
                    <a:pt x="7203" y="4324"/>
                  </a:lnTo>
                  <a:close/>
                  <a:moveTo>
                    <a:pt x="7254" y="4324"/>
                  </a:moveTo>
                  <a:lnTo>
                    <a:pt x="7678" y="3160"/>
                  </a:lnTo>
                  <a:lnTo>
                    <a:pt x="7678" y="3151"/>
                  </a:lnTo>
                  <a:lnTo>
                    <a:pt x="7250" y="4324"/>
                  </a:lnTo>
                  <a:lnTo>
                    <a:pt x="7254" y="4324"/>
                  </a:lnTo>
                  <a:close/>
                  <a:moveTo>
                    <a:pt x="7305" y="4324"/>
                  </a:moveTo>
                  <a:lnTo>
                    <a:pt x="7678" y="3300"/>
                  </a:lnTo>
                  <a:lnTo>
                    <a:pt x="7678" y="3291"/>
                  </a:lnTo>
                  <a:lnTo>
                    <a:pt x="7301" y="4324"/>
                  </a:lnTo>
                  <a:lnTo>
                    <a:pt x="7305" y="4324"/>
                  </a:lnTo>
                  <a:close/>
                  <a:moveTo>
                    <a:pt x="7356" y="4324"/>
                  </a:moveTo>
                  <a:lnTo>
                    <a:pt x="7678" y="3440"/>
                  </a:lnTo>
                  <a:lnTo>
                    <a:pt x="7678" y="3431"/>
                  </a:lnTo>
                  <a:lnTo>
                    <a:pt x="7352" y="4324"/>
                  </a:lnTo>
                  <a:lnTo>
                    <a:pt x="7356" y="4324"/>
                  </a:lnTo>
                  <a:close/>
                  <a:moveTo>
                    <a:pt x="7407" y="4324"/>
                  </a:moveTo>
                  <a:lnTo>
                    <a:pt x="7678" y="3580"/>
                  </a:lnTo>
                  <a:lnTo>
                    <a:pt x="7678" y="3571"/>
                  </a:lnTo>
                  <a:lnTo>
                    <a:pt x="7403" y="4324"/>
                  </a:lnTo>
                  <a:lnTo>
                    <a:pt x="7407" y="4324"/>
                  </a:lnTo>
                  <a:close/>
                  <a:moveTo>
                    <a:pt x="7458" y="4324"/>
                  </a:moveTo>
                  <a:lnTo>
                    <a:pt x="7678" y="3720"/>
                  </a:lnTo>
                  <a:lnTo>
                    <a:pt x="7678" y="3711"/>
                  </a:lnTo>
                  <a:lnTo>
                    <a:pt x="7455" y="4324"/>
                  </a:lnTo>
                  <a:lnTo>
                    <a:pt x="7458" y="4324"/>
                  </a:lnTo>
                  <a:close/>
                  <a:moveTo>
                    <a:pt x="7509" y="4324"/>
                  </a:moveTo>
                  <a:lnTo>
                    <a:pt x="7678" y="3861"/>
                  </a:lnTo>
                  <a:lnTo>
                    <a:pt x="7678" y="3852"/>
                  </a:lnTo>
                  <a:lnTo>
                    <a:pt x="7506" y="4324"/>
                  </a:lnTo>
                  <a:lnTo>
                    <a:pt x="7509" y="4324"/>
                  </a:lnTo>
                  <a:close/>
                  <a:moveTo>
                    <a:pt x="7560" y="4324"/>
                  </a:moveTo>
                  <a:lnTo>
                    <a:pt x="7678" y="4001"/>
                  </a:lnTo>
                  <a:lnTo>
                    <a:pt x="7678" y="3992"/>
                  </a:lnTo>
                  <a:lnTo>
                    <a:pt x="7557" y="4324"/>
                  </a:lnTo>
                  <a:lnTo>
                    <a:pt x="7560" y="4324"/>
                  </a:lnTo>
                  <a:close/>
                  <a:moveTo>
                    <a:pt x="7611" y="4324"/>
                  </a:moveTo>
                  <a:lnTo>
                    <a:pt x="7678" y="4141"/>
                  </a:lnTo>
                  <a:lnTo>
                    <a:pt x="7678" y="4132"/>
                  </a:lnTo>
                  <a:lnTo>
                    <a:pt x="7608" y="4324"/>
                  </a:lnTo>
                  <a:lnTo>
                    <a:pt x="7611" y="4324"/>
                  </a:lnTo>
                  <a:close/>
                  <a:moveTo>
                    <a:pt x="7662" y="4324"/>
                  </a:moveTo>
                  <a:lnTo>
                    <a:pt x="7678" y="4281"/>
                  </a:lnTo>
                  <a:lnTo>
                    <a:pt x="7678" y="4272"/>
                  </a:lnTo>
                  <a:lnTo>
                    <a:pt x="7659" y="4324"/>
                  </a:lnTo>
                  <a:lnTo>
                    <a:pt x="7662" y="432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19B83F-9D39-4D36-A35F-ED39803ABD12}"/>
                </a:ext>
              </a:extLst>
            </p:cNvPr>
            <p:cNvSpPr/>
            <p:nvPr userDrawn="1"/>
          </p:nvSpPr>
          <p:spPr>
            <a:xfrm>
              <a:off x="346668" y="381000"/>
              <a:ext cx="11435024" cy="58499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224DE4A-E96B-4CEE-972F-3DA3B29A2B4F}"/>
              </a:ext>
            </a:extLst>
          </p:cNvPr>
          <p:cNvSpPr/>
          <p:nvPr/>
        </p:nvSpPr>
        <p:spPr>
          <a:xfrm>
            <a:off x="346668" y="381000"/>
            <a:ext cx="11435024" cy="5849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FCBB03-4949-2C46-A84A-83F9A2BB5BA1}"/>
              </a:ext>
            </a:extLst>
          </p:cNvPr>
          <p:cNvCxnSpPr>
            <a:cxnSpLocks/>
          </p:cNvCxnSpPr>
          <p:nvPr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0EB8D34-3909-B447-8C83-8FBF30B02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702" y="1384706"/>
            <a:ext cx="10515600" cy="2014537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65000"/>
              </a:lnSpc>
              <a:defRPr sz="6000" b="1" i="0" cap="all" baseline="0">
                <a:solidFill>
                  <a:schemeClr val="bg1"/>
                </a:solidFill>
                <a:latin typeface="Franklin Gothic Heavy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SLIDE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70856-5940-7244-AD52-CB2F99FFC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9702" y="3399501"/>
            <a:ext cx="1209208" cy="8708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9920EB-BD7B-45F5-82C3-AE90C3AFC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10" y="6343470"/>
            <a:ext cx="2788920" cy="3921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1222B2-C30E-49CE-84EB-CB86367533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079EBBC-6E37-4B6F-96B9-0FF689F643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510" y="6343470"/>
            <a:ext cx="2788920" cy="392188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BE84D2-13EF-B24E-8304-93296585B1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176" y="5014082"/>
            <a:ext cx="3544888" cy="22508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76FED0A-7CDA-1848-873F-C0B199533A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702" y="5219555"/>
            <a:ext cx="3545361" cy="26428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A0EEA11-9B6F-D546-AED8-D652003A77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702" y="5430845"/>
            <a:ext cx="3545361" cy="26428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Presented to Lorem Ipsum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29E5133-F5DD-4240-A684-28F212676A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702" y="5662304"/>
            <a:ext cx="3545361" cy="29071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1734376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Slide with Bulle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 baseline="0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882" y="2790497"/>
            <a:ext cx="9656379" cy="2958662"/>
          </a:xfrm>
          <a:prstGeom prst="rect">
            <a:avLst/>
          </a:prstGeom>
        </p:spPr>
        <p:txBody>
          <a:bodyPr/>
          <a:lstStyle>
            <a:lvl1pPr marL="228584" indent="-228584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750" indent="-228584">
              <a:lnSpc>
                <a:spcPct val="100000"/>
              </a:lnSpc>
              <a:buClr>
                <a:schemeClr val="accent2"/>
              </a:buClr>
              <a:buFont typeface=".HelveticaNeueDeskInterface-Regular" charset="-120"/>
              <a:buChar char="»"/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9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59">
            <a:extLst>
              <a:ext uri="{FF2B5EF4-FFF2-40B4-BE49-F238E27FC236}">
                <a16:creationId xmlns:a16="http://schemas.microsoft.com/office/drawing/2014/main" id="{F2C91A8F-BF55-4BDB-981B-E1C306B24D2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0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42478A-79DC-4626-BCD1-F04ED774B5A8}"/>
              </a:ext>
            </a:extLst>
          </p:cNvPr>
          <p:cNvSpPr/>
          <p:nvPr userDrawn="1"/>
        </p:nvSpPr>
        <p:spPr>
          <a:xfrm>
            <a:off x="-3175" y="0"/>
            <a:ext cx="12192000" cy="616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C1F81F-5F07-47A1-A214-58E2045D3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499245-0B05-412A-BF3C-4534766FD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9A7EE3E-3B91-C24F-995C-E65BB3FA89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227" y="1516306"/>
            <a:ext cx="10716094" cy="3130062"/>
          </a:xfrm>
          <a:prstGeom prst="rect">
            <a:avLst/>
          </a:prstGeom>
        </p:spPr>
        <p:txBody>
          <a:bodyPr lIns="0" rIns="0" anchor="ctr"/>
          <a:lstStyle>
            <a:lvl1pPr algn="l">
              <a:lnSpc>
                <a:spcPct val="85000"/>
              </a:lnSpc>
              <a:defRPr sz="7200" b="1" i="0" spc="-150">
                <a:solidFill>
                  <a:schemeClr val="bg1"/>
                </a:solidFill>
                <a:latin typeface="Book Antiqua" panose="02040602050305030304" pitchFamily="18" charset="0"/>
                <a:ea typeface="Tahoma" panose="020B0604030504040204" pitchFamily="34" charset="0"/>
                <a:cs typeface="David" panose="020E0502060401010101" pitchFamily="34" charset="-79"/>
              </a:defRPr>
            </a:lvl1pPr>
          </a:lstStyle>
          <a:p>
            <a:r>
              <a:rPr lang="en-US"/>
              <a:t>Master title slide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F3ABBEE-ACB7-0B49-B4CF-F51799B550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700" y="4840922"/>
            <a:ext cx="3544888" cy="19911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2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563DEB8-A147-1E4C-81A3-08107FB23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226" y="5110919"/>
            <a:ext cx="3545361" cy="16733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7AF0D73-3894-7048-B729-066D462FB9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6" y="5349135"/>
            <a:ext cx="3545361" cy="17620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/>
              <a:t>Presented to Lorem Ipsum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C1B80D6-0F9E-224C-83D9-FC53338A3F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6" y="5596221"/>
            <a:ext cx="3545361" cy="1804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/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136426748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859">
            <a:extLst>
              <a:ext uri="{FF2B5EF4-FFF2-40B4-BE49-F238E27FC236}">
                <a16:creationId xmlns:a16="http://schemas.microsoft.com/office/drawing/2014/main" id="{048A6AF4-DC91-451B-B8D6-88EA6555080B}"/>
              </a:ext>
            </a:extLst>
          </p:cNvPr>
          <p:cNvSpPr>
            <a:spLocks noEditPoints="1"/>
          </p:cNvSpPr>
          <p:nvPr/>
        </p:nvSpPr>
        <p:spPr bwMode="auto">
          <a:xfrm>
            <a:off x="1588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5050A7-126A-4C86-A197-A835B027883E}"/>
              </a:ext>
            </a:extLst>
          </p:cNvPr>
          <p:cNvSpPr/>
          <p:nvPr/>
        </p:nvSpPr>
        <p:spPr>
          <a:xfrm>
            <a:off x="0" y="0"/>
            <a:ext cx="12192000" cy="616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C56FC8-F9B7-A249-88E9-4A3B02EC52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165850"/>
          </a:xfrm>
          <a:prstGeom prst="rect">
            <a:avLst/>
          </a:prstGeom>
        </p:spPr>
        <p:txBody>
          <a:bodyPr tIns="18288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4456113" algn="l"/>
              </a:tabLst>
              <a:defRPr sz="2400" b="0" u="none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Go to Insert &gt; Pictures and select image. </a:t>
            </a:r>
            <a:br>
              <a:rPr lang="en-US" dirty="0"/>
            </a:br>
            <a:r>
              <a:rPr lang="en-US" dirty="0"/>
              <a:t>On Mac: Set transparency to 50%. </a:t>
            </a:r>
            <a:br>
              <a:rPr lang="en-US" dirty="0"/>
            </a:br>
            <a:r>
              <a:rPr lang="en-US" dirty="0"/>
              <a:t>On PC: Use Format Painter to transfer transparency </a:t>
            </a:r>
            <a:br>
              <a:rPr lang="en-US" dirty="0"/>
            </a:br>
            <a:r>
              <a:rPr lang="en-US" dirty="0"/>
              <a:t>from example image on slide 2 of this template.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E81D3-DFC1-437E-A7EB-4BDAA23D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A04410-0C55-4ED3-AC85-10F450331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BF02DC3-3443-5D4D-9EBF-1FADC7BF23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227" y="1516306"/>
            <a:ext cx="10716094" cy="3130062"/>
          </a:xfrm>
          <a:prstGeom prst="rect">
            <a:avLst/>
          </a:prstGeom>
        </p:spPr>
        <p:txBody>
          <a:bodyPr lIns="0" rIns="0" anchor="ctr"/>
          <a:lstStyle>
            <a:lvl1pPr algn="l">
              <a:lnSpc>
                <a:spcPct val="85000"/>
              </a:lnSpc>
              <a:defRPr sz="7200" b="1" i="0" spc="-150">
                <a:solidFill>
                  <a:schemeClr val="bg1"/>
                </a:solidFill>
                <a:latin typeface="Book Antiqua" panose="02040602050305030304" pitchFamily="18" charset="0"/>
                <a:ea typeface="Tahoma" panose="020B0604030504040204" pitchFamily="34" charset="0"/>
                <a:cs typeface="David" panose="020E0502060401010101" pitchFamily="34" charset="-79"/>
              </a:defRPr>
            </a:lvl1pPr>
          </a:lstStyle>
          <a:p>
            <a:r>
              <a:rPr lang="en-US"/>
              <a:t>Master title slide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76C4187-7927-9047-B5E2-ABFA0AA99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700" y="4840922"/>
            <a:ext cx="3544888" cy="19911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2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E20309B-76EC-C941-99A4-1DBF785FE8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6" y="5110919"/>
            <a:ext cx="3545361" cy="16733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DBDB875-CCCA-CB49-B360-2448FAD711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6" y="5349135"/>
            <a:ext cx="3545361" cy="17620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/>
              <a:t>Presented to Lorem Ipsum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1F162D26-EEB0-7F4D-96DA-BECC9AEC3E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226" y="5596221"/>
            <a:ext cx="3545361" cy="1804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/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111906743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5D6C91-7468-469B-BEE9-7B15D4AC087A}"/>
              </a:ext>
            </a:extLst>
          </p:cNvPr>
          <p:cNvSpPr/>
          <p:nvPr userDrawn="1"/>
        </p:nvSpPr>
        <p:spPr>
          <a:xfrm>
            <a:off x="0" y="6165669"/>
            <a:ext cx="12192000" cy="692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59">
            <a:extLst>
              <a:ext uri="{FF2B5EF4-FFF2-40B4-BE49-F238E27FC236}">
                <a16:creationId xmlns:a16="http://schemas.microsoft.com/office/drawing/2014/main" id="{7E1778D1-AAB2-4E9E-9E0C-D2043A951A3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88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C44614-97FC-4333-A684-1F5D7CDFC0A5}"/>
              </a:ext>
            </a:extLst>
          </p:cNvPr>
          <p:cNvSpPr/>
          <p:nvPr/>
        </p:nvSpPr>
        <p:spPr>
          <a:xfrm>
            <a:off x="0" y="6165669"/>
            <a:ext cx="12192000" cy="692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859">
            <a:extLst>
              <a:ext uri="{FF2B5EF4-FFF2-40B4-BE49-F238E27FC236}">
                <a16:creationId xmlns:a16="http://schemas.microsoft.com/office/drawing/2014/main" id="{E4D02F5A-B44B-4ACC-B2A0-5CAD95818AC7}"/>
              </a:ext>
            </a:extLst>
          </p:cNvPr>
          <p:cNvSpPr>
            <a:spLocks noEditPoints="1"/>
          </p:cNvSpPr>
          <p:nvPr/>
        </p:nvSpPr>
        <p:spPr bwMode="auto">
          <a:xfrm>
            <a:off x="1588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FCBB03-4949-2C46-A84A-83F9A2BB5BA1}"/>
              </a:ext>
            </a:extLst>
          </p:cNvPr>
          <p:cNvCxnSpPr>
            <a:cxnSpLocks/>
          </p:cNvCxnSpPr>
          <p:nvPr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0EB8D34-3909-B447-8C83-8FBF30B02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405" y="1981199"/>
            <a:ext cx="10716095" cy="3154680"/>
          </a:xfrm>
          <a:prstGeom prst="rect">
            <a:avLst/>
          </a:prstGeom>
        </p:spPr>
        <p:txBody>
          <a:bodyPr lIns="0" rIns="0" anchor="ctr" anchorCtr="0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7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Master transition slide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D99463-836C-4C4D-9DC8-066C3843B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1F139A-C6F5-4C73-B1CD-93C4586C3F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22230AA-6934-48A5-A493-7F22BD65B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1603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2DDFDE7-375F-314B-9A1C-60025A97E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F243AB2A-F8AB-AC4B-9628-BB82EEC8D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559" y="6467976"/>
            <a:ext cx="705782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39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Bulle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10287000" cy="31541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r>
              <a:rPr lang="en-US" altLang="en-US"/>
              <a:t>First level of information</a:t>
            </a:r>
          </a:p>
          <a:p>
            <a:pPr lvl="1"/>
            <a:r>
              <a:rPr lang="en-US" altLang="en-US"/>
              <a:t>Second level of information</a:t>
            </a:r>
          </a:p>
          <a:p>
            <a:pPr lvl="2"/>
            <a:r>
              <a:rPr lang="en-US"/>
              <a:t>Third level of information</a:t>
            </a:r>
          </a:p>
          <a:p>
            <a:pPr lvl="3"/>
            <a:r>
              <a:rPr lang="en-US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A318342-83FF-614F-9507-07719F018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66793CDC-8D41-324C-94B0-079D1F3A6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12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First level of information</a:t>
            </a:r>
          </a:p>
          <a:p>
            <a:pPr lvl="1"/>
            <a:r>
              <a:rPr lang="en-US"/>
              <a:t>Second level of information</a:t>
            </a:r>
          </a:p>
          <a:p>
            <a:pPr lvl="2"/>
            <a:r>
              <a:rPr lang="en-US"/>
              <a:t>Third level of information</a:t>
            </a:r>
          </a:p>
          <a:p>
            <a:pPr lvl="3"/>
            <a:r>
              <a:rPr lang="en-US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79799D-58D1-4E48-9F48-17EB18722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67600" y="2599000"/>
            <a:ext cx="3771900" cy="320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825A58-495F-1541-9B26-87B979A1FA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10D92C5-32EF-4449-8302-C82BD54BD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41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First level of information</a:t>
            </a:r>
          </a:p>
          <a:p>
            <a:pPr lvl="1"/>
            <a:r>
              <a:rPr lang="en-US"/>
              <a:t>Second level of information</a:t>
            </a:r>
          </a:p>
          <a:p>
            <a:pPr lvl="2"/>
            <a:r>
              <a:rPr lang="en-US"/>
              <a:t>Third level of information</a:t>
            </a:r>
          </a:p>
          <a:p>
            <a:pPr lvl="3"/>
            <a:r>
              <a:rPr lang="en-US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D9B7376-5B45-8545-A711-F1B84186DE7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467600" y="2599000"/>
            <a:ext cx="3771900" cy="320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E79E1B-D091-DE4C-85F3-EED50810B8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3DB7460E-84CA-344B-84DB-0F840F68A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98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722F4D4F-8837-6E4B-9002-C2A5B2A2A195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467600" y="2587625"/>
            <a:ext cx="3770313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First level of information</a:t>
            </a:r>
          </a:p>
          <a:p>
            <a:pPr lvl="1"/>
            <a:r>
              <a:rPr lang="en-US"/>
              <a:t>Second level of information</a:t>
            </a:r>
          </a:p>
          <a:p>
            <a:pPr lvl="2"/>
            <a:r>
              <a:rPr lang="en-US"/>
              <a:t>Third level of information</a:t>
            </a:r>
          </a:p>
          <a:p>
            <a:pPr lvl="3"/>
            <a:r>
              <a:rPr lang="en-US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E79E1B-D091-DE4C-85F3-EED50810B8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8A0EF7B-E69F-834F-9EA7-F61834B5E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43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43B8-45B4-FA4D-A086-439A61E76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83ABE-C060-664E-8980-3D13A46D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4FA213-F778-4BB4-B910-56F96A3896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5029200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First level of information</a:t>
            </a:r>
          </a:p>
          <a:p>
            <a:pPr lvl="1"/>
            <a:r>
              <a:rPr lang="en-US"/>
              <a:t>Second level of information</a:t>
            </a:r>
          </a:p>
          <a:p>
            <a:pPr lvl="2"/>
            <a:r>
              <a:rPr lang="en-US"/>
              <a:t>Third level of information</a:t>
            </a:r>
          </a:p>
          <a:p>
            <a:pPr lvl="3"/>
            <a:r>
              <a:rPr lang="en-US"/>
              <a:t>Fourth level of information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8B0F558-0D32-4E8E-A228-AABD4F16D9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50292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ABA5D4-38B1-411D-BDB3-6F775DB7101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8776" y="2599000"/>
            <a:ext cx="5029200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First level of information</a:t>
            </a:r>
          </a:p>
          <a:p>
            <a:pPr lvl="1"/>
            <a:r>
              <a:rPr lang="en-US"/>
              <a:t>Second level of information</a:t>
            </a:r>
          </a:p>
          <a:p>
            <a:pPr lvl="2"/>
            <a:r>
              <a:rPr lang="en-US"/>
              <a:t>Third level of information</a:t>
            </a:r>
          </a:p>
          <a:p>
            <a:pPr lvl="3"/>
            <a:r>
              <a:rPr lang="en-US"/>
              <a:t>Fourth level of information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324AEC5-842A-402E-ACDF-5482807D44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8776" y="2019102"/>
            <a:ext cx="50292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0EF52E8-C327-4A1D-81C7-7F32E0873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15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CDD8FA8-BF97-4692-A05A-47F2C907A6BD}"/>
              </a:ext>
            </a:extLst>
          </p:cNvPr>
          <p:cNvSpPr/>
          <p:nvPr/>
        </p:nvSpPr>
        <p:spPr>
          <a:xfrm>
            <a:off x="346668" y="381000"/>
            <a:ext cx="11435024" cy="5849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B48358-8C6C-484E-B944-7B5E17AB52AB}"/>
              </a:ext>
            </a:extLst>
          </p:cNvPr>
          <p:cNvGrpSpPr/>
          <p:nvPr userDrawn="1"/>
        </p:nvGrpSpPr>
        <p:grpSpPr>
          <a:xfrm>
            <a:off x="1588" y="-3175"/>
            <a:ext cx="12188825" cy="6864350"/>
            <a:chOff x="1588" y="-3175"/>
            <a:chExt cx="12188825" cy="6864350"/>
          </a:xfrm>
        </p:grpSpPr>
        <p:sp>
          <p:nvSpPr>
            <p:cNvPr id="9" name="Freeform 859">
              <a:extLst>
                <a:ext uri="{FF2B5EF4-FFF2-40B4-BE49-F238E27FC236}">
                  <a16:creationId xmlns:a16="http://schemas.microsoft.com/office/drawing/2014/main" id="{F7DD2B9D-F5E6-470B-94A6-51B61F66D6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8" y="-3175"/>
              <a:ext cx="12188825" cy="6864350"/>
            </a:xfrm>
            <a:custGeom>
              <a:avLst/>
              <a:gdLst>
                <a:gd name="T0" fmla="*/ 146 w 7678"/>
                <a:gd name="T1" fmla="*/ 0 h 4324"/>
                <a:gd name="T2" fmla="*/ 299 w 7678"/>
                <a:gd name="T3" fmla="*/ 0 h 4324"/>
                <a:gd name="T4" fmla="*/ 452 w 7678"/>
                <a:gd name="T5" fmla="*/ 0 h 4324"/>
                <a:gd name="T6" fmla="*/ 1983 w 7678"/>
                <a:gd name="T7" fmla="*/ 0 h 4324"/>
                <a:gd name="T8" fmla="*/ 2188 w 7678"/>
                <a:gd name="T9" fmla="*/ 0 h 4324"/>
                <a:gd name="T10" fmla="*/ 2341 w 7678"/>
                <a:gd name="T11" fmla="*/ 0 h 4324"/>
                <a:gd name="T12" fmla="*/ 2494 w 7678"/>
                <a:gd name="T13" fmla="*/ 0 h 4324"/>
                <a:gd name="T14" fmla="*/ 2647 w 7678"/>
                <a:gd name="T15" fmla="*/ 0 h 4324"/>
                <a:gd name="T16" fmla="*/ 2801 w 7678"/>
                <a:gd name="T17" fmla="*/ 0 h 4324"/>
                <a:gd name="T18" fmla="*/ 2954 w 7678"/>
                <a:gd name="T19" fmla="*/ 0 h 4324"/>
                <a:gd name="T20" fmla="*/ 3107 w 7678"/>
                <a:gd name="T21" fmla="*/ 0 h 4324"/>
                <a:gd name="T22" fmla="*/ 3260 w 7678"/>
                <a:gd name="T23" fmla="*/ 0 h 4324"/>
                <a:gd name="T24" fmla="*/ 3414 w 7678"/>
                <a:gd name="T25" fmla="*/ 0 h 4324"/>
                <a:gd name="T26" fmla="*/ 3567 w 7678"/>
                <a:gd name="T27" fmla="*/ 0 h 4324"/>
                <a:gd name="T28" fmla="*/ 3720 w 7678"/>
                <a:gd name="T29" fmla="*/ 0 h 4324"/>
                <a:gd name="T30" fmla="*/ 3873 w 7678"/>
                <a:gd name="T31" fmla="*/ 0 h 4324"/>
                <a:gd name="T32" fmla="*/ 4027 w 7678"/>
                <a:gd name="T33" fmla="*/ 0 h 4324"/>
                <a:gd name="T34" fmla="*/ 4180 w 7678"/>
                <a:gd name="T35" fmla="*/ 0 h 4324"/>
                <a:gd name="T36" fmla="*/ 605 w 7678"/>
                <a:gd name="T37" fmla="*/ 0 h 4324"/>
                <a:gd name="T38" fmla="*/ 758 w 7678"/>
                <a:gd name="T39" fmla="*/ 0 h 4324"/>
                <a:gd name="T40" fmla="*/ 912 w 7678"/>
                <a:gd name="T41" fmla="*/ 0 h 4324"/>
                <a:gd name="T42" fmla="*/ 1065 w 7678"/>
                <a:gd name="T43" fmla="*/ 0 h 4324"/>
                <a:gd name="T44" fmla="*/ 1218 w 7678"/>
                <a:gd name="T45" fmla="*/ 0 h 4324"/>
                <a:gd name="T46" fmla="*/ 1371 w 7678"/>
                <a:gd name="T47" fmla="*/ 0 h 4324"/>
                <a:gd name="T48" fmla="*/ 1525 w 7678"/>
                <a:gd name="T49" fmla="*/ 0 h 4324"/>
                <a:gd name="T50" fmla="*/ 1681 w 7678"/>
                <a:gd name="T51" fmla="*/ 0 h 4324"/>
                <a:gd name="T52" fmla="*/ 1835 w 7678"/>
                <a:gd name="T53" fmla="*/ 0 h 4324"/>
                <a:gd name="T54" fmla="*/ 6634 w 7678"/>
                <a:gd name="T55" fmla="*/ 0 h 4324"/>
                <a:gd name="T56" fmla="*/ 6736 w 7678"/>
                <a:gd name="T57" fmla="*/ 0 h 4324"/>
                <a:gd name="T58" fmla="*/ 6889 w 7678"/>
                <a:gd name="T59" fmla="*/ 0 h 4324"/>
                <a:gd name="T60" fmla="*/ 7043 w 7678"/>
                <a:gd name="T61" fmla="*/ 0 h 4324"/>
                <a:gd name="T62" fmla="*/ 7196 w 7678"/>
                <a:gd name="T63" fmla="*/ 0 h 4324"/>
                <a:gd name="T64" fmla="*/ 7349 w 7678"/>
                <a:gd name="T65" fmla="*/ 0 h 4324"/>
                <a:gd name="T66" fmla="*/ 7502 w 7678"/>
                <a:gd name="T67" fmla="*/ 0 h 4324"/>
                <a:gd name="T68" fmla="*/ 7656 w 7678"/>
                <a:gd name="T69" fmla="*/ 0 h 4324"/>
                <a:gd name="T70" fmla="*/ 6229 w 7678"/>
                <a:gd name="T71" fmla="*/ 4324 h 4324"/>
                <a:gd name="T72" fmla="*/ 4388 w 7678"/>
                <a:gd name="T73" fmla="*/ 0 h 4324"/>
                <a:gd name="T74" fmla="*/ 4541 w 7678"/>
                <a:gd name="T75" fmla="*/ 0 h 4324"/>
                <a:gd name="T76" fmla="*/ 4694 w 7678"/>
                <a:gd name="T77" fmla="*/ 0 h 4324"/>
                <a:gd name="T78" fmla="*/ 4847 w 7678"/>
                <a:gd name="T79" fmla="*/ 0 h 4324"/>
                <a:gd name="T80" fmla="*/ 5000 w 7678"/>
                <a:gd name="T81" fmla="*/ 0 h 4324"/>
                <a:gd name="T82" fmla="*/ 5154 w 7678"/>
                <a:gd name="T83" fmla="*/ 0 h 4324"/>
                <a:gd name="T84" fmla="*/ 5307 w 7678"/>
                <a:gd name="T85" fmla="*/ 0 h 4324"/>
                <a:gd name="T86" fmla="*/ 5460 w 7678"/>
                <a:gd name="T87" fmla="*/ 0 h 4324"/>
                <a:gd name="T88" fmla="*/ 5613 w 7678"/>
                <a:gd name="T89" fmla="*/ 0 h 4324"/>
                <a:gd name="T90" fmla="*/ 5766 w 7678"/>
                <a:gd name="T91" fmla="*/ 0 h 4324"/>
                <a:gd name="T92" fmla="*/ 5919 w 7678"/>
                <a:gd name="T93" fmla="*/ 0 h 4324"/>
                <a:gd name="T94" fmla="*/ 6072 w 7678"/>
                <a:gd name="T95" fmla="*/ 0 h 4324"/>
                <a:gd name="T96" fmla="*/ 6225 w 7678"/>
                <a:gd name="T97" fmla="*/ 0 h 4324"/>
                <a:gd name="T98" fmla="*/ 6379 w 7678"/>
                <a:gd name="T99" fmla="*/ 0 h 4324"/>
                <a:gd name="T100" fmla="*/ 6532 w 7678"/>
                <a:gd name="T101" fmla="*/ 0 h 4324"/>
                <a:gd name="T102" fmla="*/ 6382 w 7678"/>
                <a:gd name="T103" fmla="*/ 4324 h 4324"/>
                <a:gd name="T104" fmla="*/ 6535 w 7678"/>
                <a:gd name="T105" fmla="*/ 4324 h 4324"/>
                <a:gd name="T106" fmla="*/ 6688 w 7678"/>
                <a:gd name="T107" fmla="*/ 4324 h 4324"/>
                <a:gd name="T108" fmla="*/ 6842 w 7678"/>
                <a:gd name="T109" fmla="*/ 4324 h 4324"/>
                <a:gd name="T110" fmla="*/ 6995 w 7678"/>
                <a:gd name="T111" fmla="*/ 4324 h 4324"/>
                <a:gd name="T112" fmla="*/ 7148 w 7678"/>
                <a:gd name="T113" fmla="*/ 4324 h 4324"/>
                <a:gd name="T114" fmla="*/ 7301 w 7678"/>
                <a:gd name="T115" fmla="*/ 4324 h 4324"/>
                <a:gd name="T116" fmla="*/ 7455 w 7678"/>
                <a:gd name="T117" fmla="*/ 4324 h 4324"/>
                <a:gd name="T118" fmla="*/ 7608 w 7678"/>
                <a:gd name="T119" fmla="*/ 4324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78" h="4324">
                  <a:moveTo>
                    <a:pt x="47" y="0"/>
                  </a:moveTo>
                  <a:lnTo>
                    <a:pt x="0" y="128"/>
                  </a:lnTo>
                  <a:lnTo>
                    <a:pt x="0" y="119"/>
                  </a:lnTo>
                  <a:lnTo>
                    <a:pt x="43" y="0"/>
                  </a:lnTo>
                  <a:lnTo>
                    <a:pt x="47" y="0"/>
                  </a:lnTo>
                  <a:close/>
                  <a:moveTo>
                    <a:pt x="94" y="0"/>
                  </a:moveTo>
                  <a:lnTo>
                    <a:pt x="0" y="259"/>
                  </a:lnTo>
                  <a:lnTo>
                    <a:pt x="0" y="268"/>
                  </a:lnTo>
                  <a:lnTo>
                    <a:pt x="98" y="0"/>
                  </a:lnTo>
                  <a:lnTo>
                    <a:pt x="94" y="0"/>
                  </a:lnTo>
                  <a:close/>
                  <a:moveTo>
                    <a:pt x="146" y="0"/>
                  </a:moveTo>
                  <a:lnTo>
                    <a:pt x="0" y="399"/>
                  </a:lnTo>
                  <a:lnTo>
                    <a:pt x="0" y="408"/>
                  </a:lnTo>
                  <a:lnTo>
                    <a:pt x="149" y="0"/>
                  </a:lnTo>
                  <a:lnTo>
                    <a:pt x="146" y="0"/>
                  </a:lnTo>
                  <a:close/>
                  <a:moveTo>
                    <a:pt x="197" y="0"/>
                  </a:moveTo>
                  <a:lnTo>
                    <a:pt x="0" y="539"/>
                  </a:lnTo>
                  <a:lnTo>
                    <a:pt x="0" y="549"/>
                  </a:lnTo>
                  <a:lnTo>
                    <a:pt x="200" y="0"/>
                  </a:lnTo>
                  <a:lnTo>
                    <a:pt x="197" y="0"/>
                  </a:lnTo>
                  <a:close/>
                  <a:moveTo>
                    <a:pt x="248" y="0"/>
                  </a:moveTo>
                  <a:lnTo>
                    <a:pt x="0" y="680"/>
                  </a:lnTo>
                  <a:lnTo>
                    <a:pt x="0" y="689"/>
                  </a:lnTo>
                  <a:lnTo>
                    <a:pt x="251" y="0"/>
                  </a:lnTo>
                  <a:lnTo>
                    <a:pt x="248" y="0"/>
                  </a:lnTo>
                  <a:close/>
                  <a:moveTo>
                    <a:pt x="299" y="0"/>
                  </a:moveTo>
                  <a:lnTo>
                    <a:pt x="0" y="820"/>
                  </a:lnTo>
                  <a:lnTo>
                    <a:pt x="0" y="829"/>
                  </a:lnTo>
                  <a:lnTo>
                    <a:pt x="302" y="0"/>
                  </a:lnTo>
                  <a:lnTo>
                    <a:pt x="299" y="0"/>
                  </a:lnTo>
                  <a:close/>
                  <a:moveTo>
                    <a:pt x="350" y="0"/>
                  </a:moveTo>
                  <a:lnTo>
                    <a:pt x="0" y="960"/>
                  </a:lnTo>
                  <a:lnTo>
                    <a:pt x="0" y="969"/>
                  </a:lnTo>
                  <a:lnTo>
                    <a:pt x="353" y="0"/>
                  </a:lnTo>
                  <a:lnTo>
                    <a:pt x="350" y="0"/>
                  </a:lnTo>
                  <a:close/>
                  <a:moveTo>
                    <a:pt x="401" y="0"/>
                  </a:moveTo>
                  <a:lnTo>
                    <a:pt x="0" y="1099"/>
                  </a:lnTo>
                  <a:lnTo>
                    <a:pt x="0" y="1109"/>
                  </a:lnTo>
                  <a:lnTo>
                    <a:pt x="404" y="0"/>
                  </a:lnTo>
                  <a:lnTo>
                    <a:pt x="401" y="0"/>
                  </a:lnTo>
                  <a:close/>
                  <a:moveTo>
                    <a:pt x="452" y="0"/>
                  </a:moveTo>
                  <a:lnTo>
                    <a:pt x="0" y="1239"/>
                  </a:lnTo>
                  <a:lnTo>
                    <a:pt x="0" y="1249"/>
                  </a:lnTo>
                  <a:lnTo>
                    <a:pt x="455" y="0"/>
                  </a:lnTo>
                  <a:lnTo>
                    <a:pt x="452" y="0"/>
                  </a:lnTo>
                  <a:close/>
                  <a:moveTo>
                    <a:pt x="503" y="0"/>
                  </a:moveTo>
                  <a:lnTo>
                    <a:pt x="0" y="1379"/>
                  </a:lnTo>
                  <a:lnTo>
                    <a:pt x="0" y="1389"/>
                  </a:lnTo>
                  <a:lnTo>
                    <a:pt x="507" y="0"/>
                  </a:lnTo>
                  <a:lnTo>
                    <a:pt x="503" y="0"/>
                  </a:lnTo>
                  <a:close/>
                  <a:moveTo>
                    <a:pt x="2034" y="0"/>
                  </a:moveTo>
                  <a:lnTo>
                    <a:pt x="459" y="4324"/>
                  </a:lnTo>
                  <a:lnTo>
                    <a:pt x="462" y="4324"/>
                  </a:lnTo>
                  <a:lnTo>
                    <a:pt x="2038" y="0"/>
                  </a:lnTo>
                  <a:lnTo>
                    <a:pt x="2034" y="0"/>
                  </a:lnTo>
                  <a:close/>
                  <a:moveTo>
                    <a:pt x="1983" y="0"/>
                  </a:moveTo>
                  <a:lnTo>
                    <a:pt x="408" y="4324"/>
                  </a:lnTo>
                  <a:lnTo>
                    <a:pt x="411" y="4324"/>
                  </a:lnTo>
                  <a:lnTo>
                    <a:pt x="1987" y="0"/>
                  </a:lnTo>
                  <a:lnTo>
                    <a:pt x="1983" y="0"/>
                  </a:lnTo>
                  <a:close/>
                  <a:moveTo>
                    <a:pt x="2086" y="0"/>
                  </a:moveTo>
                  <a:lnTo>
                    <a:pt x="510" y="4324"/>
                  </a:lnTo>
                  <a:lnTo>
                    <a:pt x="513" y="4324"/>
                  </a:lnTo>
                  <a:lnTo>
                    <a:pt x="2089" y="0"/>
                  </a:lnTo>
                  <a:lnTo>
                    <a:pt x="2086" y="0"/>
                  </a:lnTo>
                  <a:close/>
                  <a:moveTo>
                    <a:pt x="2137" y="0"/>
                  </a:moveTo>
                  <a:lnTo>
                    <a:pt x="561" y="4324"/>
                  </a:lnTo>
                  <a:lnTo>
                    <a:pt x="564" y="4324"/>
                  </a:lnTo>
                  <a:lnTo>
                    <a:pt x="2140" y="0"/>
                  </a:lnTo>
                  <a:lnTo>
                    <a:pt x="2137" y="0"/>
                  </a:lnTo>
                  <a:close/>
                  <a:moveTo>
                    <a:pt x="2188" y="0"/>
                  </a:moveTo>
                  <a:lnTo>
                    <a:pt x="612" y="4324"/>
                  </a:lnTo>
                  <a:lnTo>
                    <a:pt x="615" y="4324"/>
                  </a:lnTo>
                  <a:lnTo>
                    <a:pt x="2191" y="0"/>
                  </a:lnTo>
                  <a:lnTo>
                    <a:pt x="2188" y="0"/>
                  </a:lnTo>
                  <a:close/>
                  <a:moveTo>
                    <a:pt x="2239" y="0"/>
                  </a:moveTo>
                  <a:lnTo>
                    <a:pt x="663" y="4324"/>
                  </a:lnTo>
                  <a:lnTo>
                    <a:pt x="666" y="4324"/>
                  </a:lnTo>
                  <a:lnTo>
                    <a:pt x="2242" y="0"/>
                  </a:lnTo>
                  <a:lnTo>
                    <a:pt x="2239" y="0"/>
                  </a:lnTo>
                  <a:close/>
                  <a:moveTo>
                    <a:pt x="2290" y="0"/>
                  </a:moveTo>
                  <a:lnTo>
                    <a:pt x="714" y="4324"/>
                  </a:lnTo>
                  <a:lnTo>
                    <a:pt x="718" y="4324"/>
                  </a:lnTo>
                  <a:lnTo>
                    <a:pt x="2293" y="0"/>
                  </a:lnTo>
                  <a:lnTo>
                    <a:pt x="2290" y="0"/>
                  </a:lnTo>
                  <a:close/>
                  <a:moveTo>
                    <a:pt x="2341" y="0"/>
                  </a:moveTo>
                  <a:lnTo>
                    <a:pt x="765" y="4324"/>
                  </a:lnTo>
                  <a:lnTo>
                    <a:pt x="769" y="4324"/>
                  </a:lnTo>
                  <a:lnTo>
                    <a:pt x="2344" y="0"/>
                  </a:lnTo>
                  <a:lnTo>
                    <a:pt x="2341" y="0"/>
                  </a:lnTo>
                  <a:close/>
                  <a:moveTo>
                    <a:pt x="2392" y="0"/>
                  </a:moveTo>
                  <a:lnTo>
                    <a:pt x="816" y="4324"/>
                  </a:lnTo>
                  <a:lnTo>
                    <a:pt x="820" y="4324"/>
                  </a:lnTo>
                  <a:lnTo>
                    <a:pt x="2395" y="0"/>
                  </a:lnTo>
                  <a:lnTo>
                    <a:pt x="2392" y="0"/>
                  </a:lnTo>
                  <a:close/>
                  <a:moveTo>
                    <a:pt x="2443" y="0"/>
                  </a:moveTo>
                  <a:lnTo>
                    <a:pt x="867" y="4324"/>
                  </a:lnTo>
                  <a:lnTo>
                    <a:pt x="871" y="4324"/>
                  </a:lnTo>
                  <a:lnTo>
                    <a:pt x="2447" y="0"/>
                  </a:lnTo>
                  <a:lnTo>
                    <a:pt x="2443" y="0"/>
                  </a:lnTo>
                  <a:close/>
                  <a:moveTo>
                    <a:pt x="2494" y="0"/>
                  </a:moveTo>
                  <a:lnTo>
                    <a:pt x="918" y="4324"/>
                  </a:lnTo>
                  <a:lnTo>
                    <a:pt x="922" y="4324"/>
                  </a:lnTo>
                  <a:lnTo>
                    <a:pt x="2498" y="0"/>
                  </a:lnTo>
                  <a:lnTo>
                    <a:pt x="2494" y="0"/>
                  </a:lnTo>
                  <a:close/>
                  <a:moveTo>
                    <a:pt x="2545" y="0"/>
                  </a:moveTo>
                  <a:lnTo>
                    <a:pt x="969" y="4324"/>
                  </a:lnTo>
                  <a:lnTo>
                    <a:pt x="973" y="4324"/>
                  </a:lnTo>
                  <a:lnTo>
                    <a:pt x="2549" y="0"/>
                  </a:lnTo>
                  <a:lnTo>
                    <a:pt x="2545" y="0"/>
                  </a:lnTo>
                  <a:close/>
                  <a:moveTo>
                    <a:pt x="2596" y="0"/>
                  </a:moveTo>
                  <a:lnTo>
                    <a:pt x="1021" y="4324"/>
                  </a:lnTo>
                  <a:lnTo>
                    <a:pt x="1024" y="4324"/>
                  </a:lnTo>
                  <a:lnTo>
                    <a:pt x="2600" y="0"/>
                  </a:lnTo>
                  <a:lnTo>
                    <a:pt x="2596" y="0"/>
                  </a:lnTo>
                  <a:close/>
                  <a:moveTo>
                    <a:pt x="2647" y="0"/>
                  </a:moveTo>
                  <a:lnTo>
                    <a:pt x="1072" y="4324"/>
                  </a:lnTo>
                  <a:lnTo>
                    <a:pt x="1075" y="4324"/>
                  </a:lnTo>
                  <a:lnTo>
                    <a:pt x="2651" y="0"/>
                  </a:lnTo>
                  <a:lnTo>
                    <a:pt x="2647" y="0"/>
                  </a:lnTo>
                  <a:close/>
                  <a:moveTo>
                    <a:pt x="2699" y="0"/>
                  </a:moveTo>
                  <a:lnTo>
                    <a:pt x="1123" y="4324"/>
                  </a:lnTo>
                  <a:lnTo>
                    <a:pt x="1126" y="4324"/>
                  </a:lnTo>
                  <a:lnTo>
                    <a:pt x="2702" y="0"/>
                  </a:lnTo>
                  <a:lnTo>
                    <a:pt x="2699" y="0"/>
                  </a:lnTo>
                  <a:close/>
                  <a:moveTo>
                    <a:pt x="2750" y="0"/>
                  </a:moveTo>
                  <a:lnTo>
                    <a:pt x="1174" y="4324"/>
                  </a:lnTo>
                  <a:lnTo>
                    <a:pt x="1177" y="4324"/>
                  </a:lnTo>
                  <a:lnTo>
                    <a:pt x="2753" y="0"/>
                  </a:lnTo>
                  <a:lnTo>
                    <a:pt x="2750" y="0"/>
                  </a:lnTo>
                  <a:close/>
                  <a:moveTo>
                    <a:pt x="2801" y="0"/>
                  </a:moveTo>
                  <a:lnTo>
                    <a:pt x="1225" y="4324"/>
                  </a:lnTo>
                  <a:lnTo>
                    <a:pt x="1228" y="4324"/>
                  </a:lnTo>
                  <a:lnTo>
                    <a:pt x="2804" y="0"/>
                  </a:lnTo>
                  <a:lnTo>
                    <a:pt x="2801" y="0"/>
                  </a:lnTo>
                  <a:close/>
                  <a:moveTo>
                    <a:pt x="2852" y="0"/>
                  </a:moveTo>
                  <a:lnTo>
                    <a:pt x="1276" y="4324"/>
                  </a:lnTo>
                  <a:lnTo>
                    <a:pt x="1279" y="4324"/>
                  </a:lnTo>
                  <a:lnTo>
                    <a:pt x="2855" y="0"/>
                  </a:lnTo>
                  <a:lnTo>
                    <a:pt x="2852" y="0"/>
                  </a:lnTo>
                  <a:close/>
                  <a:moveTo>
                    <a:pt x="2903" y="0"/>
                  </a:moveTo>
                  <a:lnTo>
                    <a:pt x="1327" y="4324"/>
                  </a:lnTo>
                  <a:lnTo>
                    <a:pt x="1330" y="4324"/>
                  </a:lnTo>
                  <a:lnTo>
                    <a:pt x="2906" y="0"/>
                  </a:lnTo>
                  <a:lnTo>
                    <a:pt x="2903" y="0"/>
                  </a:lnTo>
                  <a:close/>
                  <a:moveTo>
                    <a:pt x="2954" y="0"/>
                  </a:moveTo>
                  <a:lnTo>
                    <a:pt x="1378" y="4324"/>
                  </a:lnTo>
                  <a:lnTo>
                    <a:pt x="1382" y="4324"/>
                  </a:lnTo>
                  <a:lnTo>
                    <a:pt x="2957" y="0"/>
                  </a:lnTo>
                  <a:lnTo>
                    <a:pt x="2954" y="0"/>
                  </a:lnTo>
                  <a:close/>
                  <a:moveTo>
                    <a:pt x="3005" y="0"/>
                  </a:moveTo>
                  <a:lnTo>
                    <a:pt x="1429" y="4324"/>
                  </a:lnTo>
                  <a:lnTo>
                    <a:pt x="1433" y="4324"/>
                  </a:lnTo>
                  <a:lnTo>
                    <a:pt x="3008" y="0"/>
                  </a:lnTo>
                  <a:lnTo>
                    <a:pt x="3005" y="0"/>
                  </a:lnTo>
                  <a:close/>
                  <a:moveTo>
                    <a:pt x="3056" y="0"/>
                  </a:moveTo>
                  <a:lnTo>
                    <a:pt x="1480" y="4324"/>
                  </a:lnTo>
                  <a:lnTo>
                    <a:pt x="1484" y="4324"/>
                  </a:lnTo>
                  <a:lnTo>
                    <a:pt x="3059" y="0"/>
                  </a:lnTo>
                  <a:lnTo>
                    <a:pt x="3056" y="0"/>
                  </a:lnTo>
                  <a:close/>
                  <a:moveTo>
                    <a:pt x="3107" y="0"/>
                  </a:moveTo>
                  <a:lnTo>
                    <a:pt x="1531" y="4324"/>
                  </a:lnTo>
                  <a:lnTo>
                    <a:pt x="1535" y="4324"/>
                  </a:lnTo>
                  <a:lnTo>
                    <a:pt x="3111" y="0"/>
                  </a:lnTo>
                  <a:lnTo>
                    <a:pt x="3107" y="0"/>
                  </a:lnTo>
                  <a:close/>
                  <a:moveTo>
                    <a:pt x="3158" y="0"/>
                  </a:moveTo>
                  <a:lnTo>
                    <a:pt x="1582" y="4324"/>
                  </a:lnTo>
                  <a:lnTo>
                    <a:pt x="1586" y="4324"/>
                  </a:lnTo>
                  <a:lnTo>
                    <a:pt x="3162" y="0"/>
                  </a:lnTo>
                  <a:lnTo>
                    <a:pt x="3158" y="0"/>
                  </a:lnTo>
                  <a:close/>
                  <a:moveTo>
                    <a:pt x="3209" y="0"/>
                  </a:moveTo>
                  <a:lnTo>
                    <a:pt x="1634" y="4324"/>
                  </a:lnTo>
                  <a:lnTo>
                    <a:pt x="1637" y="4324"/>
                  </a:lnTo>
                  <a:lnTo>
                    <a:pt x="3213" y="0"/>
                  </a:lnTo>
                  <a:lnTo>
                    <a:pt x="3209" y="0"/>
                  </a:lnTo>
                  <a:close/>
                  <a:moveTo>
                    <a:pt x="3260" y="0"/>
                  </a:moveTo>
                  <a:lnTo>
                    <a:pt x="1685" y="4324"/>
                  </a:lnTo>
                  <a:lnTo>
                    <a:pt x="1688" y="4324"/>
                  </a:lnTo>
                  <a:lnTo>
                    <a:pt x="3264" y="0"/>
                  </a:lnTo>
                  <a:lnTo>
                    <a:pt x="3260" y="0"/>
                  </a:lnTo>
                  <a:close/>
                  <a:moveTo>
                    <a:pt x="3311" y="0"/>
                  </a:moveTo>
                  <a:lnTo>
                    <a:pt x="1736" y="4324"/>
                  </a:lnTo>
                  <a:lnTo>
                    <a:pt x="1739" y="4324"/>
                  </a:lnTo>
                  <a:lnTo>
                    <a:pt x="3315" y="0"/>
                  </a:lnTo>
                  <a:lnTo>
                    <a:pt x="3311" y="0"/>
                  </a:lnTo>
                  <a:close/>
                  <a:moveTo>
                    <a:pt x="3363" y="0"/>
                  </a:moveTo>
                  <a:lnTo>
                    <a:pt x="1787" y="4324"/>
                  </a:lnTo>
                  <a:lnTo>
                    <a:pt x="1790" y="4324"/>
                  </a:lnTo>
                  <a:lnTo>
                    <a:pt x="3366" y="0"/>
                  </a:lnTo>
                  <a:lnTo>
                    <a:pt x="3363" y="0"/>
                  </a:lnTo>
                  <a:close/>
                  <a:moveTo>
                    <a:pt x="3414" y="0"/>
                  </a:moveTo>
                  <a:lnTo>
                    <a:pt x="1838" y="4324"/>
                  </a:lnTo>
                  <a:lnTo>
                    <a:pt x="1841" y="4324"/>
                  </a:lnTo>
                  <a:lnTo>
                    <a:pt x="3417" y="0"/>
                  </a:lnTo>
                  <a:lnTo>
                    <a:pt x="3414" y="0"/>
                  </a:lnTo>
                  <a:close/>
                  <a:moveTo>
                    <a:pt x="3465" y="0"/>
                  </a:moveTo>
                  <a:lnTo>
                    <a:pt x="1889" y="4324"/>
                  </a:lnTo>
                  <a:lnTo>
                    <a:pt x="1892" y="4324"/>
                  </a:lnTo>
                  <a:lnTo>
                    <a:pt x="3468" y="0"/>
                  </a:lnTo>
                  <a:lnTo>
                    <a:pt x="3465" y="0"/>
                  </a:lnTo>
                  <a:close/>
                  <a:moveTo>
                    <a:pt x="3516" y="0"/>
                  </a:moveTo>
                  <a:lnTo>
                    <a:pt x="1939" y="4324"/>
                  </a:lnTo>
                  <a:lnTo>
                    <a:pt x="1942" y="4324"/>
                  </a:lnTo>
                  <a:lnTo>
                    <a:pt x="3519" y="0"/>
                  </a:lnTo>
                  <a:lnTo>
                    <a:pt x="3516" y="0"/>
                  </a:lnTo>
                  <a:close/>
                  <a:moveTo>
                    <a:pt x="3567" y="0"/>
                  </a:moveTo>
                  <a:lnTo>
                    <a:pt x="1990" y="4324"/>
                  </a:lnTo>
                  <a:lnTo>
                    <a:pt x="1993" y="4324"/>
                  </a:lnTo>
                  <a:lnTo>
                    <a:pt x="3570" y="0"/>
                  </a:lnTo>
                  <a:lnTo>
                    <a:pt x="3567" y="0"/>
                  </a:lnTo>
                  <a:close/>
                  <a:moveTo>
                    <a:pt x="3618" y="0"/>
                  </a:moveTo>
                  <a:lnTo>
                    <a:pt x="2041" y="4324"/>
                  </a:lnTo>
                  <a:lnTo>
                    <a:pt x="2045" y="4324"/>
                  </a:lnTo>
                  <a:lnTo>
                    <a:pt x="3621" y="0"/>
                  </a:lnTo>
                  <a:lnTo>
                    <a:pt x="3618" y="0"/>
                  </a:lnTo>
                  <a:close/>
                  <a:moveTo>
                    <a:pt x="3669" y="0"/>
                  </a:moveTo>
                  <a:lnTo>
                    <a:pt x="2092" y="4324"/>
                  </a:lnTo>
                  <a:lnTo>
                    <a:pt x="2096" y="4324"/>
                  </a:lnTo>
                  <a:lnTo>
                    <a:pt x="3672" y="0"/>
                  </a:lnTo>
                  <a:lnTo>
                    <a:pt x="3669" y="0"/>
                  </a:lnTo>
                  <a:close/>
                  <a:moveTo>
                    <a:pt x="3720" y="0"/>
                  </a:moveTo>
                  <a:lnTo>
                    <a:pt x="2143" y="4324"/>
                  </a:lnTo>
                  <a:lnTo>
                    <a:pt x="2147" y="4324"/>
                  </a:lnTo>
                  <a:lnTo>
                    <a:pt x="3724" y="0"/>
                  </a:lnTo>
                  <a:lnTo>
                    <a:pt x="3720" y="0"/>
                  </a:lnTo>
                  <a:close/>
                  <a:moveTo>
                    <a:pt x="3771" y="0"/>
                  </a:moveTo>
                  <a:lnTo>
                    <a:pt x="2194" y="4324"/>
                  </a:lnTo>
                  <a:lnTo>
                    <a:pt x="2198" y="4324"/>
                  </a:lnTo>
                  <a:lnTo>
                    <a:pt x="3775" y="0"/>
                  </a:lnTo>
                  <a:lnTo>
                    <a:pt x="3771" y="0"/>
                  </a:lnTo>
                  <a:close/>
                  <a:moveTo>
                    <a:pt x="3822" y="0"/>
                  </a:moveTo>
                  <a:lnTo>
                    <a:pt x="2245" y="4324"/>
                  </a:lnTo>
                  <a:lnTo>
                    <a:pt x="2249" y="4324"/>
                  </a:lnTo>
                  <a:lnTo>
                    <a:pt x="3826" y="0"/>
                  </a:lnTo>
                  <a:lnTo>
                    <a:pt x="3822" y="0"/>
                  </a:lnTo>
                  <a:close/>
                  <a:moveTo>
                    <a:pt x="3873" y="0"/>
                  </a:moveTo>
                  <a:lnTo>
                    <a:pt x="2297" y="4324"/>
                  </a:lnTo>
                  <a:lnTo>
                    <a:pt x="2300" y="4324"/>
                  </a:lnTo>
                  <a:lnTo>
                    <a:pt x="3877" y="0"/>
                  </a:lnTo>
                  <a:lnTo>
                    <a:pt x="3873" y="0"/>
                  </a:lnTo>
                  <a:close/>
                  <a:moveTo>
                    <a:pt x="3924" y="0"/>
                  </a:moveTo>
                  <a:lnTo>
                    <a:pt x="2348" y="4324"/>
                  </a:lnTo>
                  <a:lnTo>
                    <a:pt x="2351" y="4324"/>
                  </a:lnTo>
                  <a:lnTo>
                    <a:pt x="3928" y="0"/>
                  </a:lnTo>
                  <a:lnTo>
                    <a:pt x="3924" y="0"/>
                  </a:lnTo>
                  <a:close/>
                  <a:moveTo>
                    <a:pt x="3975" y="0"/>
                  </a:moveTo>
                  <a:lnTo>
                    <a:pt x="2399" y="4324"/>
                  </a:lnTo>
                  <a:lnTo>
                    <a:pt x="2402" y="4324"/>
                  </a:lnTo>
                  <a:lnTo>
                    <a:pt x="3979" y="0"/>
                  </a:lnTo>
                  <a:lnTo>
                    <a:pt x="3975" y="0"/>
                  </a:lnTo>
                  <a:close/>
                  <a:moveTo>
                    <a:pt x="4027" y="0"/>
                  </a:moveTo>
                  <a:lnTo>
                    <a:pt x="2450" y="4324"/>
                  </a:lnTo>
                  <a:lnTo>
                    <a:pt x="2453" y="4324"/>
                  </a:lnTo>
                  <a:lnTo>
                    <a:pt x="4030" y="0"/>
                  </a:lnTo>
                  <a:lnTo>
                    <a:pt x="4027" y="0"/>
                  </a:lnTo>
                  <a:close/>
                  <a:moveTo>
                    <a:pt x="4078" y="0"/>
                  </a:moveTo>
                  <a:lnTo>
                    <a:pt x="2501" y="4324"/>
                  </a:lnTo>
                  <a:lnTo>
                    <a:pt x="2504" y="4324"/>
                  </a:lnTo>
                  <a:lnTo>
                    <a:pt x="4081" y="0"/>
                  </a:lnTo>
                  <a:lnTo>
                    <a:pt x="4078" y="0"/>
                  </a:lnTo>
                  <a:close/>
                  <a:moveTo>
                    <a:pt x="4129" y="0"/>
                  </a:moveTo>
                  <a:lnTo>
                    <a:pt x="2552" y="4324"/>
                  </a:lnTo>
                  <a:lnTo>
                    <a:pt x="2555" y="4324"/>
                  </a:lnTo>
                  <a:lnTo>
                    <a:pt x="4132" y="0"/>
                  </a:lnTo>
                  <a:lnTo>
                    <a:pt x="4129" y="0"/>
                  </a:lnTo>
                  <a:close/>
                  <a:moveTo>
                    <a:pt x="4180" y="0"/>
                  </a:moveTo>
                  <a:lnTo>
                    <a:pt x="2603" y="4324"/>
                  </a:lnTo>
                  <a:lnTo>
                    <a:pt x="2606" y="4324"/>
                  </a:lnTo>
                  <a:lnTo>
                    <a:pt x="4183" y="0"/>
                  </a:lnTo>
                  <a:lnTo>
                    <a:pt x="4180" y="0"/>
                  </a:lnTo>
                  <a:close/>
                  <a:moveTo>
                    <a:pt x="4231" y="0"/>
                  </a:moveTo>
                  <a:lnTo>
                    <a:pt x="2654" y="4324"/>
                  </a:lnTo>
                  <a:lnTo>
                    <a:pt x="2658" y="4324"/>
                  </a:lnTo>
                  <a:lnTo>
                    <a:pt x="4234" y="0"/>
                  </a:lnTo>
                  <a:lnTo>
                    <a:pt x="4231" y="0"/>
                  </a:lnTo>
                  <a:close/>
                  <a:moveTo>
                    <a:pt x="554" y="0"/>
                  </a:moveTo>
                  <a:lnTo>
                    <a:pt x="0" y="1519"/>
                  </a:lnTo>
                  <a:lnTo>
                    <a:pt x="0" y="1529"/>
                  </a:lnTo>
                  <a:lnTo>
                    <a:pt x="558" y="0"/>
                  </a:lnTo>
                  <a:lnTo>
                    <a:pt x="554" y="0"/>
                  </a:lnTo>
                  <a:close/>
                  <a:moveTo>
                    <a:pt x="605" y="0"/>
                  </a:moveTo>
                  <a:lnTo>
                    <a:pt x="0" y="1660"/>
                  </a:lnTo>
                  <a:lnTo>
                    <a:pt x="0" y="1670"/>
                  </a:lnTo>
                  <a:lnTo>
                    <a:pt x="609" y="0"/>
                  </a:lnTo>
                  <a:lnTo>
                    <a:pt x="605" y="0"/>
                  </a:lnTo>
                  <a:close/>
                  <a:moveTo>
                    <a:pt x="656" y="0"/>
                  </a:moveTo>
                  <a:lnTo>
                    <a:pt x="0" y="1800"/>
                  </a:lnTo>
                  <a:lnTo>
                    <a:pt x="0" y="1810"/>
                  </a:lnTo>
                  <a:lnTo>
                    <a:pt x="660" y="0"/>
                  </a:lnTo>
                  <a:lnTo>
                    <a:pt x="656" y="0"/>
                  </a:lnTo>
                  <a:close/>
                  <a:moveTo>
                    <a:pt x="707" y="0"/>
                  </a:moveTo>
                  <a:lnTo>
                    <a:pt x="0" y="1940"/>
                  </a:lnTo>
                  <a:lnTo>
                    <a:pt x="0" y="1950"/>
                  </a:lnTo>
                  <a:lnTo>
                    <a:pt x="711" y="0"/>
                  </a:lnTo>
                  <a:lnTo>
                    <a:pt x="707" y="0"/>
                  </a:lnTo>
                  <a:close/>
                  <a:moveTo>
                    <a:pt x="758" y="0"/>
                  </a:moveTo>
                  <a:lnTo>
                    <a:pt x="0" y="2080"/>
                  </a:lnTo>
                  <a:lnTo>
                    <a:pt x="0" y="2089"/>
                  </a:lnTo>
                  <a:lnTo>
                    <a:pt x="762" y="0"/>
                  </a:lnTo>
                  <a:lnTo>
                    <a:pt x="758" y="0"/>
                  </a:lnTo>
                  <a:close/>
                  <a:moveTo>
                    <a:pt x="810" y="0"/>
                  </a:moveTo>
                  <a:lnTo>
                    <a:pt x="0" y="2220"/>
                  </a:lnTo>
                  <a:lnTo>
                    <a:pt x="0" y="2229"/>
                  </a:lnTo>
                  <a:lnTo>
                    <a:pt x="813" y="0"/>
                  </a:lnTo>
                  <a:lnTo>
                    <a:pt x="810" y="0"/>
                  </a:lnTo>
                  <a:close/>
                  <a:moveTo>
                    <a:pt x="861" y="0"/>
                  </a:moveTo>
                  <a:lnTo>
                    <a:pt x="0" y="2360"/>
                  </a:lnTo>
                  <a:lnTo>
                    <a:pt x="0" y="2369"/>
                  </a:lnTo>
                  <a:lnTo>
                    <a:pt x="864" y="0"/>
                  </a:lnTo>
                  <a:lnTo>
                    <a:pt x="861" y="0"/>
                  </a:lnTo>
                  <a:close/>
                  <a:moveTo>
                    <a:pt x="912" y="0"/>
                  </a:moveTo>
                  <a:lnTo>
                    <a:pt x="0" y="2500"/>
                  </a:lnTo>
                  <a:lnTo>
                    <a:pt x="0" y="2509"/>
                  </a:lnTo>
                  <a:lnTo>
                    <a:pt x="915" y="0"/>
                  </a:lnTo>
                  <a:lnTo>
                    <a:pt x="912" y="0"/>
                  </a:lnTo>
                  <a:close/>
                  <a:moveTo>
                    <a:pt x="963" y="0"/>
                  </a:moveTo>
                  <a:lnTo>
                    <a:pt x="0" y="2640"/>
                  </a:lnTo>
                  <a:lnTo>
                    <a:pt x="0" y="2649"/>
                  </a:lnTo>
                  <a:lnTo>
                    <a:pt x="966" y="0"/>
                  </a:lnTo>
                  <a:lnTo>
                    <a:pt x="963" y="0"/>
                  </a:lnTo>
                  <a:close/>
                  <a:moveTo>
                    <a:pt x="1014" y="0"/>
                  </a:moveTo>
                  <a:lnTo>
                    <a:pt x="0" y="2781"/>
                  </a:lnTo>
                  <a:lnTo>
                    <a:pt x="0" y="2790"/>
                  </a:lnTo>
                  <a:lnTo>
                    <a:pt x="1017" y="0"/>
                  </a:lnTo>
                  <a:lnTo>
                    <a:pt x="1014" y="0"/>
                  </a:lnTo>
                  <a:close/>
                  <a:moveTo>
                    <a:pt x="1065" y="0"/>
                  </a:moveTo>
                  <a:lnTo>
                    <a:pt x="0" y="2921"/>
                  </a:lnTo>
                  <a:lnTo>
                    <a:pt x="0" y="2930"/>
                  </a:lnTo>
                  <a:lnTo>
                    <a:pt x="1068" y="0"/>
                  </a:lnTo>
                  <a:lnTo>
                    <a:pt x="1065" y="0"/>
                  </a:lnTo>
                  <a:close/>
                  <a:moveTo>
                    <a:pt x="1116" y="0"/>
                  </a:moveTo>
                  <a:lnTo>
                    <a:pt x="0" y="3061"/>
                  </a:lnTo>
                  <a:lnTo>
                    <a:pt x="0" y="3070"/>
                  </a:lnTo>
                  <a:lnTo>
                    <a:pt x="1119" y="0"/>
                  </a:lnTo>
                  <a:lnTo>
                    <a:pt x="1116" y="0"/>
                  </a:lnTo>
                  <a:close/>
                  <a:moveTo>
                    <a:pt x="1167" y="0"/>
                  </a:moveTo>
                  <a:lnTo>
                    <a:pt x="0" y="3201"/>
                  </a:lnTo>
                  <a:lnTo>
                    <a:pt x="0" y="3210"/>
                  </a:lnTo>
                  <a:lnTo>
                    <a:pt x="1171" y="0"/>
                  </a:lnTo>
                  <a:lnTo>
                    <a:pt x="1167" y="0"/>
                  </a:lnTo>
                  <a:close/>
                  <a:moveTo>
                    <a:pt x="1218" y="0"/>
                  </a:moveTo>
                  <a:lnTo>
                    <a:pt x="0" y="3341"/>
                  </a:lnTo>
                  <a:lnTo>
                    <a:pt x="0" y="3350"/>
                  </a:lnTo>
                  <a:lnTo>
                    <a:pt x="1222" y="0"/>
                  </a:lnTo>
                  <a:lnTo>
                    <a:pt x="1218" y="0"/>
                  </a:lnTo>
                  <a:close/>
                  <a:moveTo>
                    <a:pt x="1269" y="0"/>
                  </a:moveTo>
                  <a:lnTo>
                    <a:pt x="0" y="3481"/>
                  </a:lnTo>
                  <a:lnTo>
                    <a:pt x="0" y="349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0" y="0"/>
                  </a:moveTo>
                  <a:lnTo>
                    <a:pt x="0" y="3620"/>
                  </a:lnTo>
                  <a:lnTo>
                    <a:pt x="0" y="3630"/>
                  </a:lnTo>
                  <a:lnTo>
                    <a:pt x="1324" y="0"/>
                  </a:lnTo>
                  <a:lnTo>
                    <a:pt x="1320" y="0"/>
                  </a:lnTo>
                  <a:close/>
                  <a:moveTo>
                    <a:pt x="1371" y="0"/>
                  </a:moveTo>
                  <a:lnTo>
                    <a:pt x="0" y="3760"/>
                  </a:lnTo>
                  <a:lnTo>
                    <a:pt x="0" y="3770"/>
                  </a:lnTo>
                  <a:lnTo>
                    <a:pt x="1375" y="0"/>
                  </a:lnTo>
                  <a:lnTo>
                    <a:pt x="1371" y="0"/>
                  </a:lnTo>
                  <a:close/>
                  <a:moveTo>
                    <a:pt x="1423" y="0"/>
                  </a:moveTo>
                  <a:lnTo>
                    <a:pt x="0" y="3901"/>
                  </a:lnTo>
                  <a:lnTo>
                    <a:pt x="0" y="3911"/>
                  </a:lnTo>
                  <a:lnTo>
                    <a:pt x="1426" y="0"/>
                  </a:lnTo>
                  <a:lnTo>
                    <a:pt x="1423" y="0"/>
                  </a:lnTo>
                  <a:close/>
                  <a:moveTo>
                    <a:pt x="1474" y="0"/>
                  </a:moveTo>
                  <a:lnTo>
                    <a:pt x="0" y="4041"/>
                  </a:lnTo>
                  <a:lnTo>
                    <a:pt x="0" y="4051"/>
                  </a:lnTo>
                  <a:lnTo>
                    <a:pt x="1477" y="0"/>
                  </a:lnTo>
                  <a:lnTo>
                    <a:pt x="1474" y="0"/>
                  </a:lnTo>
                  <a:close/>
                  <a:moveTo>
                    <a:pt x="1525" y="0"/>
                  </a:moveTo>
                  <a:lnTo>
                    <a:pt x="0" y="4181"/>
                  </a:lnTo>
                  <a:lnTo>
                    <a:pt x="0" y="4191"/>
                  </a:lnTo>
                  <a:lnTo>
                    <a:pt x="1528" y="0"/>
                  </a:lnTo>
                  <a:lnTo>
                    <a:pt x="1525" y="0"/>
                  </a:lnTo>
                  <a:close/>
                  <a:moveTo>
                    <a:pt x="1576" y="0"/>
                  </a:moveTo>
                  <a:lnTo>
                    <a:pt x="0" y="4321"/>
                  </a:lnTo>
                  <a:lnTo>
                    <a:pt x="0" y="4324"/>
                  </a:lnTo>
                  <a:lnTo>
                    <a:pt x="2" y="4324"/>
                  </a:lnTo>
                  <a:lnTo>
                    <a:pt x="1579" y="0"/>
                  </a:lnTo>
                  <a:lnTo>
                    <a:pt x="1576" y="0"/>
                  </a:lnTo>
                  <a:close/>
                  <a:moveTo>
                    <a:pt x="1627" y="0"/>
                  </a:moveTo>
                  <a:lnTo>
                    <a:pt x="50" y="4324"/>
                  </a:lnTo>
                  <a:lnTo>
                    <a:pt x="53" y="4324"/>
                  </a:lnTo>
                  <a:lnTo>
                    <a:pt x="1630" y="0"/>
                  </a:lnTo>
                  <a:lnTo>
                    <a:pt x="1627" y="0"/>
                  </a:lnTo>
                  <a:close/>
                  <a:moveTo>
                    <a:pt x="1678" y="0"/>
                  </a:moveTo>
                  <a:lnTo>
                    <a:pt x="101" y="4324"/>
                  </a:lnTo>
                  <a:lnTo>
                    <a:pt x="105" y="4324"/>
                  </a:lnTo>
                  <a:lnTo>
                    <a:pt x="1681" y="0"/>
                  </a:lnTo>
                  <a:lnTo>
                    <a:pt x="1678" y="0"/>
                  </a:lnTo>
                  <a:close/>
                  <a:moveTo>
                    <a:pt x="1729" y="0"/>
                  </a:moveTo>
                  <a:lnTo>
                    <a:pt x="152" y="4324"/>
                  </a:lnTo>
                  <a:lnTo>
                    <a:pt x="156" y="4324"/>
                  </a:lnTo>
                  <a:lnTo>
                    <a:pt x="1732" y="0"/>
                  </a:lnTo>
                  <a:lnTo>
                    <a:pt x="1729" y="0"/>
                  </a:lnTo>
                  <a:close/>
                  <a:moveTo>
                    <a:pt x="1780" y="0"/>
                  </a:moveTo>
                  <a:lnTo>
                    <a:pt x="203" y="4324"/>
                  </a:lnTo>
                  <a:lnTo>
                    <a:pt x="207" y="4324"/>
                  </a:lnTo>
                  <a:lnTo>
                    <a:pt x="1783" y="0"/>
                  </a:lnTo>
                  <a:lnTo>
                    <a:pt x="1780" y="0"/>
                  </a:lnTo>
                  <a:close/>
                  <a:moveTo>
                    <a:pt x="1831" y="0"/>
                  </a:moveTo>
                  <a:lnTo>
                    <a:pt x="254" y="4324"/>
                  </a:lnTo>
                  <a:lnTo>
                    <a:pt x="258" y="4324"/>
                  </a:lnTo>
                  <a:lnTo>
                    <a:pt x="1835" y="0"/>
                  </a:lnTo>
                  <a:lnTo>
                    <a:pt x="1831" y="0"/>
                  </a:lnTo>
                  <a:close/>
                  <a:moveTo>
                    <a:pt x="1882" y="0"/>
                  </a:moveTo>
                  <a:lnTo>
                    <a:pt x="305" y="4324"/>
                  </a:lnTo>
                  <a:lnTo>
                    <a:pt x="309" y="4324"/>
                  </a:lnTo>
                  <a:lnTo>
                    <a:pt x="1886" y="0"/>
                  </a:lnTo>
                  <a:lnTo>
                    <a:pt x="1882" y="0"/>
                  </a:lnTo>
                  <a:close/>
                  <a:moveTo>
                    <a:pt x="1932" y="0"/>
                  </a:moveTo>
                  <a:lnTo>
                    <a:pt x="357" y="4324"/>
                  </a:lnTo>
                  <a:lnTo>
                    <a:pt x="360" y="4324"/>
                  </a:lnTo>
                  <a:lnTo>
                    <a:pt x="1936" y="0"/>
                  </a:lnTo>
                  <a:lnTo>
                    <a:pt x="1932" y="0"/>
                  </a:lnTo>
                  <a:close/>
                  <a:moveTo>
                    <a:pt x="6631" y="0"/>
                  </a:moveTo>
                  <a:lnTo>
                    <a:pt x="5055" y="4324"/>
                  </a:lnTo>
                  <a:lnTo>
                    <a:pt x="5058" y="4324"/>
                  </a:lnTo>
                  <a:lnTo>
                    <a:pt x="6634" y="0"/>
                  </a:lnTo>
                  <a:lnTo>
                    <a:pt x="6631" y="0"/>
                  </a:lnTo>
                  <a:close/>
                  <a:moveTo>
                    <a:pt x="6580" y="0"/>
                  </a:moveTo>
                  <a:lnTo>
                    <a:pt x="5004" y="4324"/>
                  </a:lnTo>
                  <a:lnTo>
                    <a:pt x="5007" y="4324"/>
                  </a:lnTo>
                  <a:lnTo>
                    <a:pt x="6583" y="0"/>
                  </a:lnTo>
                  <a:lnTo>
                    <a:pt x="6580" y="0"/>
                  </a:lnTo>
                  <a:close/>
                  <a:moveTo>
                    <a:pt x="6682" y="0"/>
                  </a:moveTo>
                  <a:lnTo>
                    <a:pt x="5106" y="4324"/>
                  </a:lnTo>
                  <a:lnTo>
                    <a:pt x="5109" y="4324"/>
                  </a:lnTo>
                  <a:lnTo>
                    <a:pt x="6685" y="0"/>
                  </a:lnTo>
                  <a:lnTo>
                    <a:pt x="6682" y="0"/>
                  </a:lnTo>
                  <a:close/>
                  <a:moveTo>
                    <a:pt x="6733" y="0"/>
                  </a:moveTo>
                  <a:lnTo>
                    <a:pt x="5157" y="4324"/>
                  </a:lnTo>
                  <a:lnTo>
                    <a:pt x="5160" y="4324"/>
                  </a:lnTo>
                  <a:lnTo>
                    <a:pt x="6736" y="0"/>
                  </a:lnTo>
                  <a:lnTo>
                    <a:pt x="6733" y="0"/>
                  </a:lnTo>
                  <a:close/>
                  <a:moveTo>
                    <a:pt x="6784" y="0"/>
                  </a:moveTo>
                  <a:lnTo>
                    <a:pt x="5208" y="4324"/>
                  </a:lnTo>
                  <a:lnTo>
                    <a:pt x="5211" y="4324"/>
                  </a:lnTo>
                  <a:lnTo>
                    <a:pt x="6787" y="0"/>
                  </a:lnTo>
                  <a:lnTo>
                    <a:pt x="6784" y="0"/>
                  </a:lnTo>
                  <a:close/>
                  <a:moveTo>
                    <a:pt x="6835" y="0"/>
                  </a:moveTo>
                  <a:lnTo>
                    <a:pt x="5259" y="4324"/>
                  </a:lnTo>
                  <a:lnTo>
                    <a:pt x="5263" y="4324"/>
                  </a:lnTo>
                  <a:lnTo>
                    <a:pt x="6838" y="0"/>
                  </a:lnTo>
                  <a:lnTo>
                    <a:pt x="6835" y="0"/>
                  </a:lnTo>
                  <a:close/>
                  <a:moveTo>
                    <a:pt x="6886" y="0"/>
                  </a:moveTo>
                  <a:lnTo>
                    <a:pt x="5310" y="4324"/>
                  </a:lnTo>
                  <a:lnTo>
                    <a:pt x="5314" y="4324"/>
                  </a:lnTo>
                  <a:lnTo>
                    <a:pt x="6889" y="0"/>
                  </a:lnTo>
                  <a:lnTo>
                    <a:pt x="6886" y="0"/>
                  </a:lnTo>
                  <a:close/>
                  <a:moveTo>
                    <a:pt x="6937" y="0"/>
                  </a:moveTo>
                  <a:lnTo>
                    <a:pt x="5361" y="4324"/>
                  </a:lnTo>
                  <a:lnTo>
                    <a:pt x="5365" y="4324"/>
                  </a:lnTo>
                  <a:lnTo>
                    <a:pt x="6940" y="0"/>
                  </a:lnTo>
                  <a:lnTo>
                    <a:pt x="6937" y="0"/>
                  </a:lnTo>
                  <a:close/>
                  <a:moveTo>
                    <a:pt x="6988" y="0"/>
                  </a:moveTo>
                  <a:lnTo>
                    <a:pt x="5412" y="4324"/>
                  </a:lnTo>
                  <a:lnTo>
                    <a:pt x="5416" y="4324"/>
                  </a:lnTo>
                  <a:lnTo>
                    <a:pt x="6992" y="0"/>
                  </a:lnTo>
                  <a:lnTo>
                    <a:pt x="6988" y="0"/>
                  </a:lnTo>
                  <a:close/>
                  <a:moveTo>
                    <a:pt x="7039" y="0"/>
                  </a:moveTo>
                  <a:lnTo>
                    <a:pt x="5463" y="4324"/>
                  </a:lnTo>
                  <a:lnTo>
                    <a:pt x="5467" y="4324"/>
                  </a:lnTo>
                  <a:lnTo>
                    <a:pt x="7043" y="0"/>
                  </a:lnTo>
                  <a:lnTo>
                    <a:pt x="7039" y="0"/>
                  </a:lnTo>
                  <a:close/>
                  <a:moveTo>
                    <a:pt x="7090" y="0"/>
                  </a:moveTo>
                  <a:lnTo>
                    <a:pt x="5515" y="4324"/>
                  </a:lnTo>
                  <a:lnTo>
                    <a:pt x="5518" y="4324"/>
                  </a:lnTo>
                  <a:lnTo>
                    <a:pt x="7094" y="0"/>
                  </a:lnTo>
                  <a:lnTo>
                    <a:pt x="7090" y="0"/>
                  </a:lnTo>
                  <a:close/>
                  <a:moveTo>
                    <a:pt x="7141" y="0"/>
                  </a:moveTo>
                  <a:lnTo>
                    <a:pt x="5566" y="4324"/>
                  </a:lnTo>
                  <a:lnTo>
                    <a:pt x="5569" y="4324"/>
                  </a:lnTo>
                  <a:lnTo>
                    <a:pt x="7145" y="0"/>
                  </a:lnTo>
                  <a:lnTo>
                    <a:pt x="7141" y="0"/>
                  </a:lnTo>
                  <a:close/>
                  <a:moveTo>
                    <a:pt x="7192" y="0"/>
                  </a:moveTo>
                  <a:lnTo>
                    <a:pt x="5617" y="4324"/>
                  </a:lnTo>
                  <a:lnTo>
                    <a:pt x="5620" y="4324"/>
                  </a:lnTo>
                  <a:lnTo>
                    <a:pt x="7196" y="0"/>
                  </a:lnTo>
                  <a:lnTo>
                    <a:pt x="7192" y="0"/>
                  </a:lnTo>
                  <a:close/>
                  <a:moveTo>
                    <a:pt x="7244" y="0"/>
                  </a:moveTo>
                  <a:lnTo>
                    <a:pt x="5668" y="4324"/>
                  </a:lnTo>
                  <a:lnTo>
                    <a:pt x="5671" y="4324"/>
                  </a:lnTo>
                  <a:lnTo>
                    <a:pt x="7247" y="0"/>
                  </a:lnTo>
                  <a:lnTo>
                    <a:pt x="7244" y="0"/>
                  </a:lnTo>
                  <a:close/>
                  <a:moveTo>
                    <a:pt x="7295" y="0"/>
                  </a:moveTo>
                  <a:lnTo>
                    <a:pt x="5719" y="4324"/>
                  </a:lnTo>
                  <a:lnTo>
                    <a:pt x="5722" y="4324"/>
                  </a:lnTo>
                  <a:lnTo>
                    <a:pt x="7298" y="0"/>
                  </a:lnTo>
                  <a:lnTo>
                    <a:pt x="7295" y="0"/>
                  </a:lnTo>
                  <a:close/>
                  <a:moveTo>
                    <a:pt x="7346" y="0"/>
                  </a:moveTo>
                  <a:lnTo>
                    <a:pt x="5769" y="4324"/>
                  </a:lnTo>
                  <a:lnTo>
                    <a:pt x="5772" y="4324"/>
                  </a:lnTo>
                  <a:lnTo>
                    <a:pt x="7349" y="0"/>
                  </a:lnTo>
                  <a:lnTo>
                    <a:pt x="7346" y="0"/>
                  </a:lnTo>
                  <a:close/>
                  <a:moveTo>
                    <a:pt x="7397" y="0"/>
                  </a:moveTo>
                  <a:lnTo>
                    <a:pt x="5820" y="4324"/>
                  </a:lnTo>
                  <a:lnTo>
                    <a:pt x="5823" y="4324"/>
                  </a:lnTo>
                  <a:lnTo>
                    <a:pt x="7400" y="0"/>
                  </a:lnTo>
                  <a:lnTo>
                    <a:pt x="7397" y="0"/>
                  </a:lnTo>
                  <a:close/>
                  <a:moveTo>
                    <a:pt x="7448" y="0"/>
                  </a:moveTo>
                  <a:lnTo>
                    <a:pt x="5871" y="4324"/>
                  </a:lnTo>
                  <a:lnTo>
                    <a:pt x="5874" y="4324"/>
                  </a:lnTo>
                  <a:lnTo>
                    <a:pt x="7451" y="0"/>
                  </a:lnTo>
                  <a:lnTo>
                    <a:pt x="7448" y="0"/>
                  </a:lnTo>
                  <a:close/>
                  <a:moveTo>
                    <a:pt x="7499" y="0"/>
                  </a:moveTo>
                  <a:lnTo>
                    <a:pt x="5922" y="4324"/>
                  </a:lnTo>
                  <a:lnTo>
                    <a:pt x="5926" y="4324"/>
                  </a:lnTo>
                  <a:lnTo>
                    <a:pt x="7502" y="0"/>
                  </a:lnTo>
                  <a:lnTo>
                    <a:pt x="7499" y="0"/>
                  </a:lnTo>
                  <a:close/>
                  <a:moveTo>
                    <a:pt x="7550" y="0"/>
                  </a:moveTo>
                  <a:lnTo>
                    <a:pt x="5973" y="4324"/>
                  </a:lnTo>
                  <a:lnTo>
                    <a:pt x="5977" y="4324"/>
                  </a:lnTo>
                  <a:lnTo>
                    <a:pt x="7553" y="0"/>
                  </a:lnTo>
                  <a:lnTo>
                    <a:pt x="7550" y="0"/>
                  </a:lnTo>
                  <a:close/>
                  <a:moveTo>
                    <a:pt x="7601" y="0"/>
                  </a:moveTo>
                  <a:lnTo>
                    <a:pt x="6024" y="4324"/>
                  </a:lnTo>
                  <a:lnTo>
                    <a:pt x="6028" y="4324"/>
                  </a:lnTo>
                  <a:lnTo>
                    <a:pt x="7605" y="0"/>
                  </a:lnTo>
                  <a:lnTo>
                    <a:pt x="7601" y="0"/>
                  </a:lnTo>
                  <a:close/>
                  <a:moveTo>
                    <a:pt x="7652" y="0"/>
                  </a:moveTo>
                  <a:lnTo>
                    <a:pt x="6075" y="4324"/>
                  </a:lnTo>
                  <a:lnTo>
                    <a:pt x="6079" y="4324"/>
                  </a:lnTo>
                  <a:lnTo>
                    <a:pt x="7656" y="0"/>
                  </a:lnTo>
                  <a:lnTo>
                    <a:pt x="7652" y="0"/>
                  </a:lnTo>
                  <a:close/>
                  <a:moveTo>
                    <a:pt x="6126" y="4324"/>
                  </a:moveTo>
                  <a:lnTo>
                    <a:pt x="6130" y="4324"/>
                  </a:lnTo>
                  <a:lnTo>
                    <a:pt x="7678" y="79"/>
                  </a:lnTo>
                  <a:lnTo>
                    <a:pt x="7678" y="69"/>
                  </a:lnTo>
                  <a:lnTo>
                    <a:pt x="6126" y="4324"/>
                  </a:lnTo>
                  <a:close/>
                  <a:moveTo>
                    <a:pt x="6181" y="4324"/>
                  </a:moveTo>
                  <a:lnTo>
                    <a:pt x="7678" y="219"/>
                  </a:lnTo>
                  <a:lnTo>
                    <a:pt x="7678" y="209"/>
                  </a:lnTo>
                  <a:lnTo>
                    <a:pt x="6178" y="4324"/>
                  </a:lnTo>
                  <a:lnTo>
                    <a:pt x="6181" y="4324"/>
                  </a:lnTo>
                  <a:close/>
                  <a:moveTo>
                    <a:pt x="6232" y="4324"/>
                  </a:moveTo>
                  <a:lnTo>
                    <a:pt x="7678" y="358"/>
                  </a:lnTo>
                  <a:lnTo>
                    <a:pt x="7678" y="349"/>
                  </a:lnTo>
                  <a:lnTo>
                    <a:pt x="6229" y="4324"/>
                  </a:lnTo>
                  <a:lnTo>
                    <a:pt x="6232" y="4324"/>
                  </a:lnTo>
                  <a:close/>
                  <a:moveTo>
                    <a:pt x="4333" y="0"/>
                  </a:moveTo>
                  <a:lnTo>
                    <a:pt x="2756" y="4324"/>
                  </a:lnTo>
                  <a:lnTo>
                    <a:pt x="2760" y="4324"/>
                  </a:lnTo>
                  <a:lnTo>
                    <a:pt x="4336" y="0"/>
                  </a:lnTo>
                  <a:lnTo>
                    <a:pt x="4333" y="0"/>
                  </a:lnTo>
                  <a:close/>
                  <a:moveTo>
                    <a:pt x="4282" y="0"/>
                  </a:moveTo>
                  <a:lnTo>
                    <a:pt x="2705" y="4324"/>
                  </a:lnTo>
                  <a:lnTo>
                    <a:pt x="2709" y="4324"/>
                  </a:lnTo>
                  <a:lnTo>
                    <a:pt x="4285" y="0"/>
                  </a:lnTo>
                  <a:lnTo>
                    <a:pt x="4282" y="0"/>
                  </a:lnTo>
                  <a:close/>
                  <a:moveTo>
                    <a:pt x="4384" y="0"/>
                  </a:moveTo>
                  <a:lnTo>
                    <a:pt x="2807" y="4324"/>
                  </a:lnTo>
                  <a:lnTo>
                    <a:pt x="2811" y="4324"/>
                  </a:lnTo>
                  <a:lnTo>
                    <a:pt x="4388" y="0"/>
                  </a:lnTo>
                  <a:lnTo>
                    <a:pt x="4384" y="0"/>
                  </a:lnTo>
                  <a:close/>
                  <a:moveTo>
                    <a:pt x="4435" y="0"/>
                  </a:moveTo>
                  <a:lnTo>
                    <a:pt x="2858" y="4324"/>
                  </a:lnTo>
                  <a:lnTo>
                    <a:pt x="2862" y="4324"/>
                  </a:lnTo>
                  <a:lnTo>
                    <a:pt x="4439" y="0"/>
                  </a:lnTo>
                  <a:lnTo>
                    <a:pt x="4435" y="0"/>
                  </a:lnTo>
                  <a:close/>
                  <a:moveTo>
                    <a:pt x="4486" y="0"/>
                  </a:moveTo>
                  <a:lnTo>
                    <a:pt x="2909" y="4324"/>
                  </a:lnTo>
                  <a:lnTo>
                    <a:pt x="2913" y="4324"/>
                  </a:lnTo>
                  <a:lnTo>
                    <a:pt x="4490" y="0"/>
                  </a:lnTo>
                  <a:lnTo>
                    <a:pt x="4486" y="0"/>
                  </a:lnTo>
                  <a:close/>
                  <a:moveTo>
                    <a:pt x="4537" y="0"/>
                  </a:moveTo>
                  <a:lnTo>
                    <a:pt x="2961" y="4324"/>
                  </a:lnTo>
                  <a:lnTo>
                    <a:pt x="2964" y="4324"/>
                  </a:lnTo>
                  <a:lnTo>
                    <a:pt x="4541" y="0"/>
                  </a:lnTo>
                  <a:lnTo>
                    <a:pt x="4537" y="0"/>
                  </a:lnTo>
                  <a:close/>
                  <a:moveTo>
                    <a:pt x="4588" y="0"/>
                  </a:moveTo>
                  <a:lnTo>
                    <a:pt x="3012" y="4324"/>
                  </a:lnTo>
                  <a:lnTo>
                    <a:pt x="3015" y="4324"/>
                  </a:lnTo>
                  <a:lnTo>
                    <a:pt x="4592" y="0"/>
                  </a:lnTo>
                  <a:lnTo>
                    <a:pt x="4588" y="0"/>
                  </a:lnTo>
                  <a:close/>
                  <a:moveTo>
                    <a:pt x="4640" y="0"/>
                  </a:moveTo>
                  <a:lnTo>
                    <a:pt x="3063" y="4324"/>
                  </a:lnTo>
                  <a:lnTo>
                    <a:pt x="3066" y="4324"/>
                  </a:lnTo>
                  <a:lnTo>
                    <a:pt x="4643" y="0"/>
                  </a:lnTo>
                  <a:lnTo>
                    <a:pt x="4640" y="0"/>
                  </a:lnTo>
                  <a:close/>
                  <a:moveTo>
                    <a:pt x="4691" y="0"/>
                  </a:moveTo>
                  <a:lnTo>
                    <a:pt x="3114" y="4324"/>
                  </a:lnTo>
                  <a:lnTo>
                    <a:pt x="3117" y="4324"/>
                  </a:lnTo>
                  <a:lnTo>
                    <a:pt x="4694" y="0"/>
                  </a:lnTo>
                  <a:lnTo>
                    <a:pt x="4691" y="0"/>
                  </a:lnTo>
                  <a:close/>
                  <a:moveTo>
                    <a:pt x="4742" y="0"/>
                  </a:moveTo>
                  <a:lnTo>
                    <a:pt x="3165" y="4324"/>
                  </a:lnTo>
                  <a:lnTo>
                    <a:pt x="3168" y="4324"/>
                  </a:lnTo>
                  <a:lnTo>
                    <a:pt x="4745" y="0"/>
                  </a:lnTo>
                  <a:lnTo>
                    <a:pt x="4742" y="0"/>
                  </a:lnTo>
                  <a:close/>
                  <a:moveTo>
                    <a:pt x="4793" y="0"/>
                  </a:moveTo>
                  <a:lnTo>
                    <a:pt x="3216" y="4324"/>
                  </a:lnTo>
                  <a:lnTo>
                    <a:pt x="3219" y="4324"/>
                  </a:lnTo>
                  <a:lnTo>
                    <a:pt x="4796" y="0"/>
                  </a:lnTo>
                  <a:lnTo>
                    <a:pt x="4793" y="0"/>
                  </a:lnTo>
                  <a:close/>
                  <a:moveTo>
                    <a:pt x="4844" y="0"/>
                  </a:moveTo>
                  <a:lnTo>
                    <a:pt x="3267" y="4324"/>
                  </a:lnTo>
                  <a:lnTo>
                    <a:pt x="3270" y="4324"/>
                  </a:lnTo>
                  <a:lnTo>
                    <a:pt x="4847" y="0"/>
                  </a:lnTo>
                  <a:lnTo>
                    <a:pt x="4844" y="0"/>
                  </a:lnTo>
                  <a:close/>
                  <a:moveTo>
                    <a:pt x="4895" y="0"/>
                  </a:moveTo>
                  <a:lnTo>
                    <a:pt x="3318" y="4324"/>
                  </a:lnTo>
                  <a:lnTo>
                    <a:pt x="3322" y="4324"/>
                  </a:lnTo>
                  <a:lnTo>
                    <a:pt x="4898" y="0"/>
                  </a:lnTo>
                  <a:lnTo>
                    <a:pt x="4895" y="0"/>
                  </a:lnTo>
                  <a:close/>
                  <a:moveTo>
                    <a:pt x="4946" y="0"/>
                  </a:moveTo>
                  <a:lnTo>
                    <a:pt x="3369" y="4324"/>
                  </a:lnTo>
                  <a:lnTo>
                    <a:pt x="3373" y="4324"/>
                  </a:lnTo>
                  <a:lnTo>
                    <a:pt x="4949" y="0"/>
                  </a:lnTo>
                  <a:lnTo>
                    <a:pt x="4946" y="0"/>
                  </a:lnTo>
                  <a:close/>
                  <a:moveTo>
                    <a:pt x="4997" y="0"/>
                  </a:moveTo>
                  <a:lnTo>
                    <a:pt x="3420" y="4324"/>
                  </a:lnTo>
                  <a:lnTo>
                    <a:pt x="3424" y="4324"/>
                  </a:lnTo>
                  <a:lnTo>
                    <a:pt x="5000" y="0"/>
                  </a:lnTo>
                  <a:lnTo>
                    <a:pt x="4997" y="0"/>
                  </a:lnTo>
                  <a:close/>
                  <a:moveTo>
                    <a:pt x="5048" y="0"/>
                  </a:moveTo>
                  <a:lnTo>
                    <a:pt x="3471" y="4324"/>
                  </a:lnTo>
                  <a:lnTo>
                    <a:pt x="3475" y="4324"/>
                  </a:lnTo>
                  <a:lnTo>
                    <a:pt x="5052" y="0"/>
                  </a:lnTo>
                  <a:lnTo>
                    <a:pt x="5048" y="0"/>
                  </a:lnTo>
                  <a:close/>
                  <a:moveTo>
                    <a:pt x="5099" y="0"/>
                  </a:moveTo>
                  <a:lnTo>
                    <a:pt x="3522" y="4324"/>
                  </a:lnTo>
                  <a:lnTo>
                    <a:pt x="3526" y="4324"/>
                  </a:lnTo>
                  <a:lnTo>
                    <a:pt x="5103" y="0"/>
                  </a:lnTo>
                  <a:lnTo>
                    <a:pt x="5099" y="0"/>
                  </a:lnTo>
                  <a:close/>
                  <a:moveTo>
                    <a:pt x="5150" y="0"/>
                  </a:moveTo>
                  <a:lnTo>
                    <a:pt x="3574" y="4324"/>
                  </a:lnTo>
                  <a:lnTo>
                    <a:pt x="3577" y="4324"/>
                  </a:lnTo>
                  <a:lnTo>
                    <a:pt x="5154" y="0"/>
                  </a:lnTo>
                  <a:lnTo>
                    <a:pt x="5150" y="0"/>
                  </a:lnTo>
                  <a:close/>
                  <a:moveTo>
                    <a:pt x="5201" y="0"/>
                  </a:moveTo>
                  <a:lnTo>
                    <a:pt x="3625" y="4324"/>
                  </a:lnTo>
                  <a:lnTo>
                    <a:pt x="3628" y="4324"/>
                  </a:lnTo>
                  <a:lnTo>
                    <a:pt x="5205" y="0"/>
                  </a:lnTo>
                  <a:lnTo>
                    <a:pt x="5201" y="0"/>
                  </a:lnTo>
                  <a:close/>
                  <a:moveTo>
                    <a:pt x="5252" y="0"/>
                  </a:moveTo>
                  <a:lnTo>
                    <a:pt x="3676" y="4324"/>
                  </a:lnTo>
                  <a:lnTo>
                    <a:pt x="3679" y="4324"/>
                  </a:lnTo>
                  <a:lnTo>
                    <a:pt x="5256" y="0"/>
                  </a:lnTo>
                  <a:lnTo>
                    <a:pt x="5252" y="0"/>
                  </a:lnTo>
                  <a:close/>
                  <a:moveTo>
                    <a:pt x="5304" y="0"/>
                  </a:moveTo>
                  <a:lnTo>
                    <a:pt x="3727" y="4324"/>
                  </a:lnTo>
                  <a:lnTo>
                    <a:pt x="3730" y="4324"/>
                  </a:lnTo>
                  <a:lnTo>
                    <a:pt x="5307" y="0"/>
                  </a:lnTo>
                  <a:lnTo>
                    <a:pt x="5304" y="0"/>
                  </a:lnTo>
                  <a:close/>
                  <a:moveTo>
                    <a:pt x="5355" y="0"/>
                  </a:moveTo>
                  <a:lnTo>
                    <a:pt x="3778" y="4324"/>
                  </a:lnTo>
                  <a:lnTo>
                    <a:pt x="3781" y="4324"/>
                  </a:lnTo>
                  <a:lnTo>
                    <a:pt x="5358" y="0"/>
                  </a:lnTo>
                  <a:lnTo>
                    <a:pt x="5355" y="0"/>
                  </a:lnTo>
                  <a:close/>
                  <a:moveTo>
                    <a:pt x="5406" y="0"/>
                  </a:moveTo>
                  <a:lnTo>
                    <a:pt x="3829" y="4324"/>
                  </a:lnTo>
                  <a:lnTo>
                    <a:pt x="3832" y="4324"/>
                  </a:lnTo>
                  <a:lnTo>
                    <a:pt x="5409" y="0"/>
                  </a:lnTo>
                  <a:lnTo>
                    <a:pt x="5406" y="0"/>
                  </a:lnTo>
                  <a:close/>
                  <a:moveTo>
                    <a:pt x="5457" y="0"/>
                  </a:moveTo>
                  <a:lnTo>
                    <a:pt x="3880" y="4324"/>
                  </a:lnTo>
                  <a:lnTo>
                    <a:pt x="3883" y="4324"/>
                  </a:lnTo>
                  <a:lnTo>
                    <a:pt x="5460" y="0"/>
                  </a:lnTo>
                  <a:lnTo>
                    <a:pt x="5457" y="0"/>
                  </a:lnTo>
                  <a:close/>
                  <a:moveTo>
                    <a:pt x="5508" y="0"/>
                  </a:moveTo>
                  <a:lnTo>
                    <a:pt x="3931" y="4324"/>
                  </a:lnTo>
                  <a:lnTo>
                    <a:pt x="3934" y="4324"/>
                  </a:lnTo>
                  <a:lnTo>
                    <a:pt x="5511" y="0"/>
                  </a:lnTo>
                  <a:lnTo>
                    <a:pt x="5508" y="0"/>
                  </a:lnTo>
                  <a:close/>
                  <a:moveTo>
                    <a:pt x="5559" y="0"/>
                  </a:moveTo>
                  <a:lnTo>
                    <a:pt x="3982" y="4324"/>
                  </a:lnTo>
                  <a:lnTo>
                    <a:pt x="3986" y="4324"/>
                  </a:lnTo>
                  <a:lnTo>
                    <a:pt x="5562" y="0"/>
                  </a:lnTo>
                  <a:lnTo>
                    <a:pt x="5559" y="0"/>
                  </a:lnTo>
                  <a:close/>
                  <a:moveTo>
                    <a:pt x="5610" y="0"/>
                  </a:moveTo>
                  <a:lnTo>
                    <a:pt x="4033" y="4324"/>
                  </a:lnTo>
                  <a:lnTo>
                    <a:pt x="4037" y="4324"/>
                  </a:lnTo>
                  <a:lnTo>
                    <a:pt x="5613" y="0"/>
                  </a:lnTo>
                  <a:lnTo>
                    <a:pt x="5610" y="0"/>
                  </a:lnTo>
                  <a:close/>
                  <a:moveTo>
                    <a:pt x="5661" y="0"/>
                  </a:moveTo>
                  <a:lnTo>
                    <a:pt x="4084" y="4324"/>
                  </a:lnTo>
                  <a:lnTo>
                    <a:pt x="4088" y="4324"/>
                  </a:lnTo>
                  <a:lnTo>
                    <a:pt x="5665" y="0"/>
                  </a:lnTo>
                  <a:lnTo>
                    <a:pt x="5661" y="0"/>
                  </a:lnTo>
                  <a:close/>
                  <a:moveTo>
                    <a:pt x="5712" y="0"/>
                  </a:moveTo>
                  <a:lnTo>
                    <a:pt x="4135" y="4324"/>
                  </a:lnTo>
                  <a:lnTo>
                    <a:pt x="4139" y="4324"/>
                  </a:lnTo>
                  <a:lnTo>
                    <a:pt x="5716" y="0"/>
                  </a:lnTo>
                  <a:lnTo>
                    <a:pt x="5712" y="0"/>
                  </a:lnTo>
                  <a:close/>
                  <a:moveTo>
                    <a:pt x="5762" y="0"/>
                  </a:moveTo>
                  <a:lnTo>
                    <a:pt x="4186" y="4324"/>
                  </a:lnTo>
                  <a:lnTo>
                    <a:pt x="4190" y="4324"/>
                  </a:lnTo>
                  <a:lnTo>
                    <a:pt x="5766" y="0"/>
                  </a:lnTo>
                  <a:lnTo>
                    <a:pt x="5762" y="0"/>
                  </a:lnTo>
                  <a:close/>
                  <a:moveTo>
                    <a:pt x="5813" y="0"/>
                  </a:moveTo>
                  <a:lnTo>
                    <a:pt x="4238" y="4324"/>
                  </a:lnTo>
                  <a:lnTo>
                    <a:pt x="4241" y="4324"/>
                  </a:lnTo>
                  <a:lnTo>
                    <a:pt x="5817" y="0"/>
                  </a:lnTo>
                  <a:lnTo>
                    <a:pt x="5813" y="0"/>
                  </a:lnTo>
                  <a:close/>
                  <a:moveTo>
                    <a:pt x="5864" y="0"/>
                  </a:moveTo>
                  <a:lnTo>
                    <a:pt x="4289" y="4324"/>
                  </a:lnTo>
                  <a:lnTo>
                    <a:pt x="4292" y="4324"/>
                  </a:lnTo>
                  <a:lnTo>
                    <a:pt x="5868" y="0"/>
                  </a:lnTo>
                  <a:lnTo>
                    <a:pt x="5864" y="0"/>
                  </a:lnTo>
                  <a:close/>
                  <a:moveTo>
                    <a:pt x="5915" y="0"/>
                  </a:moveTo>
                  <a:lnTo>
                    <a:pt x="4340" y="4324"/>
                  </a:lnTo>
                  <a:lnTo>
                    <a:pt x="4343" y="4324"/>
                  </a:lnTo>
                  <a:lnTo>
                    <a:pt x="5919" y="0"/>
                  </a:lnTo>
                  <a:lnTo>
                    <a:pt x="5915" y="0"/>
                  </a:lnTo>
                  <a:close/>
                  <a:moveTo>
                    <a:pt x="5967" y="0"/>
                  </a:moveTo>
                  <a:lnTo>
                    <a:pt x="4391" y="4324"/>
                  </a:lnTo>
                  <a:lnTo>
                    <a:pt x="4394" y="4324"/>
                  </a:lnTo>
                  <a:lnTo>
                    <a:pt x="5970" y="0"/>
                  </a:lnTo>
                  <a:lnTo>
                    <a:pt x="5967" y="0"/>
                  </a:lnTo>
                  <a:close/>
                  <a:moveTo>
                    <a:pt x="6018" y="0"/>
                  </a:moveTo>
                  <a:lnTo>
                    <a:pt x="4442" y="4324"/>
                  </a:lnTo>
                  <a:lnTo>
                    <a:pt x="4445" y="4324"/>
                  </a:lnTo>
                  <a:lnTo>
                    <a:pt x="6021" y="0"/>
                  </a:lnTo>
                  <a:lnTo>
                    <a:pt x="6018" y="0"/>
                  </a:lnTo>
                  <a:close/>
                  <a:moveTo>
                    <a:pt x="6069" y="0"/>
                  </a:moveTo>
                  <a:lnTo>
                    <a:pt x="4493" y="4324"/>
                  </a:lnTo>
                  <a:lnTo>
                    <a:pt x="4496" y="4324"/>
                  </a:lnTo>
                  <a:lnTo>
                    <a:pt x="6072" y="0"/>
                  </a:lnTo>
                  <a:lnTo>
                    <a:pt x="6069" y="0"/>
                  </a:lnTo>
                  <a:close/>
                  <a:moveTo>
                    <a:pt x="6120" y="0"/>
                  </a:moveTo>
                  <a:lnTo>
                    <a:pt x="4544" y="4324"/>
                  </a:lnTo>
                  <a:lnTo>
                    <a:pt x="4547" y="4324"/>
                  </a:lnTo>
                  <a:lnTo>
                    <a:pt x="6123" y="0"/>
                  </a:lnTo>
                  <a:lnTo>
                    <a:pt x="6120" y="0"/>
                  </a:lnTo>
                  <a:close/>
                  <a:moveTo>
                    <a:pt x="6171" y="0"/>
                  </a:moveTo>
                  <a:lnTo>
                    <a:pt x="4595" y="4324"/>
                  </a:lnTo>
                  <a:lnTo>
                    <a:pt x="4599" y="4324"/>
                  </a:lnTo>
                  <a:lnTo>
                    <a:pt x="6174" y="0"/>
                  </a:lnTo>
                  <a:lnTo>
                    <a:pt x="6171" y="0"/>
                  </a:lnTo>
                  <a:close/>
                  <a:moveTo>
                    <a:pt x="6222" y="0"/>
                  </a:moveTo>
                  <a:lnTo>
                    <a:pt x="4646" y="4324"/>
                  </a:lnTo>
                  <a:lnTo>
                    <a:pt x="4650" y="4324"/>
                  </a:lnTo>
                  <a:lnTo>
                    <a:pt x="6225" y="0"/>
                  </a:lnTo>
                  <a:lnTo>
                    <a:pt x="6222" y="0"/>
                  </a:lnTo>
                  <a:close/>
                  <a:moveTo>
                    <a:pt x="6273" y="0"/>
                  </a:moveTo>
                  <a:lnTo>
                    <a:pt x="4697" y="4324"/>
                  </a:lnTo>
                  <a:lnTo>
                    <a:pt x="4701" y="4324"/>
                  </a:lnTo>
                  <a:lnTo>
                    <a:pt x="6276" y="0"/>
                  </a:lnTo>
                  <a:lnTo>
                    <a:pt x="6273" y="0"/>
                  </a:lnTo>
                  <a:close/>
                  <a:moveTo>
                    <a:pt x="6324" y="0"/>
                  </a:moveTo>
                  <a:lnTo>
                    <a:pt x="4748" y="4324"/>
                  </a:lnTo>
                  <a:lnTo>
                    <a:pt x="4752" y="4324"/>
                  </a:lnTo>
                  <a:lnTo>
                    <a:pt x="6328" y="0"/>
                  </a:lnTo>
                  <a:lnTo>
                    <a:pt x="6324" y="0"/>
                  </a:lnTo>
                  <a:close/>
                  <a:moveTo>
                    <a:pt x="6375" y="0"/>
                  </a:moveTo>
                  <a:lnTo>
                    <a:pt x="4799" y="4324"/>
                  </a:lnTo>
                  <a:lnTo>
                    <a:pt x="4803" y="4324"/>
                  </a:lnTo>
                  <a:lnTo>
                    <a:pt x="6379" y="0"/>
                  </a:lnTo>
                  <a:lnTo>
                    <a:pt x="6375" y="0"/>
                  </a:lnTo>
                  <a:close/>
                  <a:moveTo>
                    <a:pt x="6426" y="0"/>
                  </a:moveTo>
                  <a:lnTo>
                    <a:pt x="4850" y="4324"/>
                  </a:lnTo>
                  <a:lnTo>
                    <a:pt x="4854" y="4324"/>
                  </a:lnTo>
                  <a:lnTo>
                    <a:pt x="6430" y="0"/>
                  </a:lnTo>
                  <a:lnTo>
                    <a:pt x="6426" y="0"/>
                  </a:lnTo>
                  <a:close/>
                  <a:moveTo>
                    <a:pt x="6477" y="0"/>
                  </a:moveTo>
                  <a:lnTo>
                    <a:pt x="4902" y="4324"/>
                  </a:lnTo>
                  <a:lnTo>
                    <a:pt x="4905" y="4324"/>
                  </a:lnTo>
                  <a:lnTo>
                    <a:pt x="6481" y="0"/>
                  </a:lnTo>
                  <a:lnTo>
                    <a:pt x="6477" y="0"/>
                  </a:lnTo>
                  <a:close/>
                  <a:moveTo>
                    <a:pt x="6528" y="0"/>
                  </a:moveTo>
                  <a:lnTo>
                    <a:pt x="4953" y="4324"/>
                  </a:lnTo>
                  <a:lnTo>
                    <a:pt x="4956" y="4324"/>
                  </a:lnTo>
                  <a:lnTo>
                    <a:pt x="6532" y="0"/>
                  </a:lnTo>
                  <a:lnTo>
                    <a:pt x="6528" y="0"/>
                  </a:lnTo>
                  <a:close/>
                  <a:moveTo>
                    <a:pt x="6283" y="4324"/>
                  </a:moveTo>
                  <a:lnTo>
                    <a:pt x="7678" y="498"/>
                  </a:lnTo>
                  <a:lnTo>
                    <a:pt x="7678" y="489"/>
                  </a:lnTo>
                  <a:lnTo>
                    <a:pt x="6280" y="4324"/>
                  </a:lnTo>
                  <a:lnTo>
                    <a:pt x="6283" y="4324"/>
                  </a:lnTo>
                  <a:close/>
                  <a:moveTo>
                    <a:pt x="6334" y="4324"/>
                  </a:moveTo>
                  <a:lnTo>
                    <a:pt x="7678" y="639"/>
                  </a:lnTo>
                  <a:lnTo>
                    <a:pt x="7678" y="630"/>
                  </a:lnTo>
                  <a:lnTo>
                    <a:pt x="6331" y="4324"/>
                  </a:lnTo>
                  <a:lnTo>
                    <a:pt x="6334" y="4324"/>
                  </a:lnTo>
                  <a:close/>
                  <a:moveTo>
                    <a:pt x="6385" y="4324"/>
                  </a:moveTo>
                  <a:lnTo>
                    <a:pt x="7678" y="779"/>
                  </a:lnTo>
                  <a:lnTo>
                    <a:pt x="7678" y="770"/>
                  </a:lnTo>
                  <a:lnTo>
                    <a:pt x="6382" y="4324"/>
                  </a:lnTo>
                  <a:lnTo>
                    <a:pt x="6385" y="4324"/>
                  </a:lnTo>
                  <a:close/>
                  <a:moveTo>
                    <a:pt x="6436" y="4324"/>
                  </a:moveTo>
                  <a:lnTo>
                    <a:pt x="7678" y="919"/>
                  </a:lnTo>
                  <a:lnTo>
                    <a:pt x="7678" y="910"/>
                  </a:lnTo>
                  <a:lnTo>
                    <a:pt x="6433" y="4324"/>
                  </a:lnTo>
                  <a:lnTo>
                    <a:pt x="6436" y="4324"/>
                  </a:lnTo>
                  <a:close/>
                  <a:moveTo>
                    <a:pt x="6487" y="4324"/>
                  </a:moveTo>
                  <a:lnTo>
                    <a:pt x="7678" y="1059"/>
                  </a:lnTo>
                  <a:lnTo>
                    <a:pt x="7678" y="1050"/>
                  </a:lnTo>
                  <a:lnTo>
                    <a:pt x="6484" y="4324"/>
                  </a:lnTo>
                  <a:lnTo>
                    <a:pt x="6487" y="4324"/>
                  </a:lnTo>
                  <a:close/>
                  <a:moveTo>
                    <a:pt x="6539" y="4324"/>
                  </a:moveTo>
                  <a:lnTo>
                    <a:pt x="7678" y="1199"/>
                  </a:lnTo>
                  <a:lnTo>
                    <a:pt x="7678" y="1190"/>
                  </a:lnTo>
                  <a:lnTo>
                    <a:pt x="6535" y="4324"/>
                  </a:lnTo>
                  <a:lnTo>
                    <a:pt x="6539" y="4324"/>
                  </a:lnTo>
                  <a:close/>
                  <a:moveTo>
                    <a:pt x="6590" y="4324"/>
                  </a:moveTo>
                  <a:lnTo>
                    <a:pt x="7678" y="1339"/>
                  </a:lnTo>
                  <a:lnTo>
                    <a:pt x="7678" y="1330"/>
                  </a:lnTo>
                  <a:lnTo>
                    <a:pt x="6586" y="4324"/>
                  </a:lnTo>
                  <a:lnTo>
                    <a:pt x="6590" y="4324"/>
                  </a:lnTo>
                  <a:close/>
                  <a:moveTo>
                    <a:pt x="6641" y="4324"/>
                  </a:moveTo>
                  <a:lnTo>
                    <a:pt x="7678" y="1479"/>
                  </a:lnTo>
                  <a:lnTo>
                    <a:pt x="7678" y="1470"/>
                  </a:lnTo>
                  <a:lnTo>
                    <a:pt x="6637" y="4324"/>
                  </a:lnTo>
                  <a:lnTo>
                    <a:pt x="6641" y="4324"/>
                  </a:lnTo>
                  <a:close/>
                  <a:moveTo>
                    <a:pt x="6692" y="4324"/>
                  </a:moveTo>
                  <a:lnTo>
                    <a:pt x="7678" y="1619"/>
                  </a:lnTo>
                  <a:lnTo>
                    <a:pt x="7678" y="1610"/>
                  </a:lnTo>
                  <a:lnTo>
                    <a:pt x="6688" y="4324"/>
                  </a:lnTo>
                  <a:lnTo>
                    <a:pt x="6692" y="4324"/>
                  </a:lnTo>
                  <a:close/>
                  <a:moveTo>
                    <a:pt x="6743" y="4324"/>
                  </a:moveTo>
                  <a:lnTo>
                    <a:pt x="7678" y="1760"/>
                  </a:lnTo>
                  <a:lnTo>
                    <a:pt x="7678" y="1751"/>
                  </a:lnTo>
                  <a:lnTo>
                    <a:pt x="6739" y="4324"/>
                  </a:lnTo>
                  <a:lnTo>
                    <a:pt x="6743" y="4324"/>
                  </a:lnTo>
                  <a:close/>
                  <a:moveTo>
                    <a:pt x="6794" y="4324"/>
                  </a:moveTo>
                  <a:lnTo>
                    <a:pt x="7678" y="1900"/>
                  </a:lnTo>
                  <a:lnTo>
                    <a:pt x="7678" y="1890"/>
                  </a:lnTo>
                  <a:lnTo>
                    <a:pt x="6791" y="4324"/>
                  </a:lnTo>
                  <a:lnTo>
                    <a:pt x="6794" y="4324"/>
                  </a:lnTo>
                  <a:close/>
                  <a:moveTo>
                    <a:pt x="6845" y="4324"/>
                  </a:moveTo>
                  <a:lnTo>
                    <a:pt x="7678" y="2040"/>
                  </a:lnTo>
                  <a:lnTo>
                    <a:pt x="7678" y="2030"/>
                  </a:lnTo>
                  <a:lnTo>
                    <a:pt x="6842" y="4324"/>
                  </a:lnTo>
                  <a:lnTo>
                    <a:pt x="6845" y="4324"/>
                  </a:lnTo>
                  <a:close/>
                  <a:moveTo>
                    <a:pt x="6896" y="4324"/>
                  </a:moveTo>
                  <a:lnTo>
                    <a:pt x="7678" y="2180"/>
                  </a:lnTo>
                  <a:lnTo>
                    <a:pt x="7678" y="2170"/>
                  </a:lnTo>
                  <a:lnTo>
                    <a:pt x="6893" y="4324"/>
                  </a:lnTo>
                  <a:lnTo>
                    <a:pt x="6896" y="4324"/>
                  </a:lnTo>
                  <a:close/>
                  <a:moveTo>
                    <a:pt x="6947" y="4324"/>
                  </a:moveTo>
                  <a:lnTo>
                    <a:pt x="7678" y="2320"/>
                  </a:lnTo>
                  <a:lnTo>
                    <a:pt x="7678" y="2310"/>
                  </a:lnTo>
                  <a:lnTo>
                    <a:pt x="6944" y="4324"/>
                  </a:lnTo>
                  <a:lnTo>
                    <a:pt x="6947" y="4324"/>
                  </a:lnTo>
                  <a:close/>
                  <a:moveTo>
                    <a:pt x="6998" y="4324"/>
                  </a:moveTo>
                  <a:lnTo>
                    <a:pt x="7678" y="2460"/>
                  </a:lnTo>
                  <a:lnTo>
                    <a:pt x="7678" y="2450"/>
                  </a:lnTo>
                  <a:lnTo>
                    <a:pt x="6995" y="4324"/>
                  </a:lnTo>
                  <a:lnTo>
                    <a:pt x="6998" y="4324"/>
                  </a:lnTo>
                  <a:close/>
                  <a:moveTo>
                    <a:pt x="7049" y="4324"/>
                  </a:moveTo>
                  <a:lnTo>
                    <a:pt x="7678" y="2600"/>
                  </a:lnTo>
                  <a:lnTo>
                    <a:pt x="7678" y="2590"/>
                  </a:lnTo>
                  <a:lnTo>
                    <a:pt x="7046" y="4324"/>
                  </a:lnTo>
                  <a:lnTo>
                    <a:pt x="7049" y="4324"/>
                  </a:lnTo>
                  <a:close/>
                  <a:moveTo>
                    <a:pt x="7100" y="4324"/>
                  </a:moveTo>
                  <a:lnTo>
                    <a:pt x="7678" y="2741"/>
                  </a:lnTo>
                  <a:lnTo>
                    <a:pt x="7678" y="2731"/>
                  </a:lnTo>
                  <a:lnTo>
                    <a:pt x="7097" y="4324"/>
                  </a:lnTo>
                  <a:lnTo>
                    <a:pt x="7100" y="4324"/>
                  </a:lnTo>
                  <a:close/>
                  <a:moveTo>
                    <a:pt x="7151" y="4324"/>
                  </a:moveTo>
                  <a:lnTo>
                    <a:pt x="7678" y="2880"/>
                  </a:lnTo>
                  <a:lnTo>
                    <a:pt x="7678" y="2871"/>
                  </a:lnTo>
                  <a:lnTo>
                    <a:pt x="7148" y="4324"/>
                  </a:lnTo>
                  <a:lnTo>
                    <a:pt x="7151" y="4324"/>
                  </a:lnTo>
                  <a:close/>
                  <a:moveTo>
                    <a:pt x="7203" y="4324"/>
                  </a:moveTo>
                  <a:lnTo>
                    <a:pt x="7678" y="3020"/>
                  </a:lnTo>
                  <a:lnTo>
                    <a:pt x="7678" y="3011"/>
                  </a:lnTo>
                  <a:lnTo>
                    <a:pt x="7199" y="4324"/>
                  </a:lnTo>
                  <a:lnTo>
                    <a:pt x="7203" y="4324"/>
                  </a:lnTo>
                  <a:close/>
                  <a:moveTo>
                    <a:pt x="7254" y="4324"/>
                  </a:moveTo>
                  <a:lnTo>
                    <a:pt x="7678" y="3160"/>
                  </a:lnTo>
                  <a:lnTo>
                    <a:pt x="7678" y="3151"/>
                  </a:lnTo>
                  <a:lnTo>
                    <a:pt x="7250" y="4324"/>
                  </a:lnTo>
                  <a:lnTo>
                    <a:pt x="7254" y="4324"/>
                  </a:lnTo>
                  <a:close/>
                  <a:moveTo>
                    <a:pt x="7305" y="4324"/>
                  </a:moveTo>
                  <a:lnTo>
                    <a:pt x="7678" y="3300"/>
                  </a:lnTo>
                  <a:lnTo>
                    <a:pt x="7678" y="3291"/>
                  </a:lnTo>
                  <a:lnTo>
                    <a:pt x="7301" y="4324"/>
                  </a:lnTo>
                  <a:lnTo>
                    <a:pt x="7305" y="4324"/>
                  </a:lnTo>
                  <a:close/>
                  <a:moveTo>
                    <a:pt x="7356" y="4324"/>
                  </a:moveTo>
                  <a:lnTo>
                    <a:pt x="7678" y="3440"/>
                  </a:lnTo>
                  <a:lnTo>
                    <a:pt x="7678" y="3431"/>
                  </a:lnTo>
                  <a:lnTo>
                    <a:pt x="7352" y="4324"/>
                  </a:lnTo>
                  <a:lnTo>
                    <a:pt x="7356" y="4324"/>
                  </a:lnTo>
                  <a:close/>
                  <a:moveTo>
                    <a:pt x="7407" y="4324"/>
                  </a:moveTo>
                  <a:lnTo>
                    <a:pt x="7678" y="3580"/>
                  </a:lnTo>
                  <a:lnTo>
                    <a:pt x="7678" y="3571"/>
                  </a:lnTo>
                  <a:lnTo>
                    <a:pt x="7403" y="4324"/>
                  </a:lnTo>
                  <a:lnTo>
                    <a:pt x="7407" y="4324"/>
                  </a:lnTo>
                  <a:close/>
                  <a:moveTo>
                    <a:pt x="7458" y="4324"/>
                  </a:moveTo>
                  <a:lnTo>
                    <a:pt x="7678" y="3720"/>
                  </a:lnTo>
                  <a:lnTo>
                    <a:pt x="7678" y="3711"/>
                  </a:lnTo>
                  <a:lnTo>
                    <a:pt x="7455" y="4324"/>
                  </a:lnTo>
                  <a:lnTo>
                    <a:pt x="7458" y="4324"/>
                  </a:lnTo>
                  <a:close/>
                  <a:moveTo>
                    <a:pt x="7509" y="4324"/>
                  </a:moveTo>
                  <a:lnTo>
                    <a:pt x="7678" y="3861"/>
                  </a:lnTo>
                  <a:lnTo>
                    <a:pt x="7678" y="3852"/>
                  </a:lnTo>
                  <a:lnTo>
                    <a:pt x="7506" y="4324"/>
                  </a:lnTo>
                  <a:lnTo>
                    <a:pt x="7509" y="4324"/>
                  </a:lnTo>
                  <a:close/>
                  <a:moveTo>
                    <a:pt x="7560" y="4324"/>
                  </a:moveTo>
                  <a:lnTo>
                    <a:pt x="7678" y="4001"/>
                  </a:lnTo>
                  <a:lnTo>
                    <a:pt x="7678" y="3992"/>
                  </a:lnTo>
                  <a:lnTo>
                    <a:pt x="7557" y="4324"/>
                  </a:lnTo>
                  <a:lnTo>
                    <a:pt x="7560" y="4324"/>
                  </a:lnTo>
                  <a:close/>
                  <a:moveTo>
                    <a:pt x="7611" y="4324"/>
                  </a:moveTo>
                  <a:lnTo>
                    <a:pt x="7678" y="4141"/>
                  </a:lnTo>
                  <a:lnTo>
                    <a:pt x="7678" y="4132"/>
                  </a:lnTo>
                  <a:lnTo>
                    <a:pt x="7608" y="4324"/>
                  </a:lnTo>
                  <a:lnTo>
                    <a:pt x="7611" y="4324"/>
                  </a:lnTo>
                  <a:close/>
                  <a:moveTo>
                    <a:pt x="7662" y="4324"/>
                  </a:moveTo>
                  <a:lnTo>
                    <a:pt x="7678" y="4281"/>
                  </a:lnTo>
                  <a:lnTo>
                    <a:pt x="7678" y="4272"/>
                  </a:lnTo>
                  <a:lnTo>
                    <a:pt x="7659" y="4324"/>
                  </a:lnTo>
                  <a:lnTo>
                    <a:pt x="7662" y="432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E05693-CAC3-4D6A-A72E-2A410DC55C0C}"/>
                </a:ext>
              </a:extLst>
            </p:cNvPr>
            <p:cNvSpPr/>
            <p:nvPr userDrawn="1"/>
          </p:nvSpPr>
          <p:spPr>
            <a:xfrm>
              <a:off x="346668" y="381000"/>
              <a:ext cx="11435024" cy="58499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578B5F-2C11-9848-B79D-B1F72D7AEF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6668" y="382588"/>
            <a:ext cx="11435024" cy="58483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Go to Insert &gt; Pictures and select picture file. </a:t>
            </a:r>
            <a:br>
              <a:rPr lang="en-US" dirty="0"/>
            </a:br>
            <a:r>
              <a:rPr lang="en-US" dirty="0"/>
              <a:t>On Mac: Set transparency to 50%. </a:t>
            </a:r>
            <a:br>
              <a:rPr lang="en-US" dirty="0"/>
            </a:br>
            <a:r>
              <a:rPr lang="en-US" dirty="0"/>
              <a:t>On PC: Use Format Painter to transfer transparency </a:t>
            </a:r>
            <a:br>
              <a:rPr lang="en-US" dirty="0"/>
            </a:br>
            <a:r>
              <a:rPr lang="en-US" dirty="0"/>
              <a:t>from example image on slide 2 of this template.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FCBB03-4949-2C46-A84A-83F9A2BB5BA1}"/>
              </a:ext>
            </a:extLst>
          </p:cNvPr>
          <p:cNvCxnSpPr>
            <a:cxnSpLocks/>
          </p:cNvCxnSpPr>
          <p:nvPr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75BD8-BED2-4018-8831-227788DBD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10" y="6343470"/>
            <a:ext cx="2788920" cy="3921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543381-295A-4452-B9A3-6CB7FD08DB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1C66F95-BD2D-4776-BC5D-9751A518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510" y="6343470"/>
            <a:ext cx="2788920" cy="39218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0C92C78-E62E-BC49-B650-548A8017DE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702" y="1384706"/>
            <a:ext cx="10515600" cy="2014537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65000"/>
              </a:lnSpc>
              <a:defRPr sz="6000" b="1" i="0" cap="all" baseline="0">
                <a:solidFill>
                  <a:schemeClr val="bg1"/>
                </a:solidFill>
                <a:latin typeface="Franklin Gothic Heavy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SLIDE STYLE w/ image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14FBCE-07F0-564C-AF72-CFB5912CB3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702" y="3399501"/>
            <a:ext cx="1209208" cy="870898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3964729-C203-3344-86EC-DECED1EFCC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176" y="5014082"/>
            <a:ext cx="3544888" cy="22508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87C45D3-75F9-7B4F-B7C0-F5C4D18A00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702" y="5219555"/>
            <a:ext cx="3545361" cy="26428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Presenter 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2108129-156C-824A-8480-3C9FD221CC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702" y="5430845"/>
            <a:ext cx="3545361" cy="26428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Presented to Lorem Ipsum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506257A-82F7-D44F-884F-6DA1FCEB82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702" y="5662304"/>
            <a:ext cx="3545361" cy="29071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221956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Slide with Bulle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 baseline="0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882" y="2790497"/>
            <a:ext cx="9656379" cy="2958662"/>
          </a:xfrm>
          <a:prstGeom prst="rect">
            <a:avLst/>
          </a:prstGeom>
        </p:spPr>
        <p:txBody>
          <a:bodyPr/>
          <a:lstStyle>
            <a:lvl1pPr marL="228584" indent="-228584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750" indent="-228584">
              <a:lnSpc>
                <a:spcPct val="100000"/>
              </a:lnSpc>
              <a:buClr>
                <a:schemeClr val="accent2"/>
              </a:buClr>
              <a:buFont typeface=".HelveticaNeueDeskInterface-Regular" charset="-120"/>
              <a:buChar char="»"/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</p:spPr>
        <p:txBody>
          <a:bodyPr/>
          <a:lstStyle/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7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mpty 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 smtClean="0"/>
              <a:t>SLIDE SUBJECT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41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idx="10" hasCustomPrompt="1"/>
          </p:nvPr>
        </p:nvSpPr>
        <p:spPr>
          <a:xfrm>
            <a:off x="1206274" y="2552474"/>
            <a:ext cx="9766300" cy="1325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1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MASTER TRANSITION SLIDE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0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5499" y="2541483"/>
            <a:ext cx="9766415" cy="1325563"/>
          </a:xfrm>
          <a:prstGeom prst="rect">
            <a:avLst/>
          </a:prstGeom>
        </p:spPr>
        <p:txBody>
          <a:bodyPr/>
          <a:lstStyle>
            <a:lvl1pPr marL="0" marR="0" indent="0" algn="l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Master title slide style</a:t>
            </a:r>
          </a:p>
        </p:txBody>
      </p:sp>
    </p:spTree>
    <p:extLst>
      <p:ext uri="{BB962C8B-B14F-4D97-AF65-F5344CB8AC3E}">
        <p14:creationId xmlns:p14="http://schemas.microsoft.com/office/powerpoint/2010/main" val="4056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Long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95499" y="2541483"/>
            <a:ext cx="9766415" cy="1325563"/>
          </a:xfrm>
          <a:prstGeom prst="rect">
            <a:avLst/>
          </a:prstGeom>
        </p:spPr>
        <p:txBody>
          <a:bodyPr/>
          <a:lstStyle>
            <a:lvl1pPr marL="0" marR="0" indent="0" algn="l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Master title slide style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with long headline</a:t>
            </a:r>
          </a:p>
        </p:txBody>
      </p:sp>
    </p:spTree>
    <p:extLst>
      <p:ext uri="{BB962C8B-B14F-4D97-AF65-F5344CB8AC3E}">
        <p14:creationId xmlns:p14="http://schemas.microsoft.com/office/powerpoint/2010/main" val="1450576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idx="10" hasCustomPrompt="1"/>
          </p:nvPr>
        </p:nvSpPr>
        <p:spPr>
          <a:xfrm>
            <a:off x="1206274" y="2552474"/>
            <a:ext cx="9766300" cy="1325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1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MASTER TRANSITION SLIDE STYLE</a:t>
            </a:r>
          </a:p>
        </p:txBody>
      </p:sp>
    </p:spTree>
    <p:extLst>
      <p:ext uri="{BB962C8B-B14F-4D97-AF65-F5344CB8AC3E}">
        <p14:creationId xmlns:p14="http://schemas.microsoft.com/office/powerpoint/2010/main" val="710677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 with Long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 hasCustomPrompt="1"/>
          </p:nvPr>
        </p:nvSpPr>
        <p:spPr>
          <a:xfrm>
            <a:off x="1206274" y="2552474"/>
            <a:ext cx="9766300" cy="13255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400" b="1" i="1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MASTER TRANSITION SLIDE STYLE</a:t>
            </a:r>
            <a:br>
              <a:rPr lang="en-US"/>
            </a:br>
            <a:r>
              <a:rPr lang="en-US"/>
              <a:t>WITH LONG HEADLINE</a:t>
            </a:r>
          </a:p>
        </p:txBody>
      </p:sp>
    </p:spTree>
    <p:extLst>
      <p:ext uri="{BB962C8B-B14F-4D97-AF65-F5344CB8AC3E}">
        <p14:creationId xmlns:p14="http://schemas.microsoft.com/office/powerpoint/2010/main" val="2362186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3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Bullet Col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 baseline="0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882" y="2790497"/>
            <a:ext cx="9656379" cy="2958662"/>
          </a:xfrm>
          <a:prstGeom prst="rect">
            <a:avLst/>
          </a:prstGeom>
        </p:spPr>
        <p:txBody>
          <a:bodyPr/>
          <a:lstStyle>
            <a:lvl1pPr marL="228584" indent="-228584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750" indent="-228584">
              <a:lnSpc>
                <a:spcPct val="100000"/>
              </a:lnSpc>
              <a:buClr>
                <a:schemeClr val="accent2"/>
              </a:buClr>
              <a:buFont typeface=".HelveticaNeueDeskInterface-Regular" charset="-120"/>
              <a:buChar char="»"/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Bullet Colo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882" y="2790497"/>
            <a:ext cx="9656379" cy="2958662"/>
          </a:xfrm>
          <a:prstGeom prst="rect">
            <a:avLst/>
          </a:prstGeom>
        </p:spPr>
        <p:txBody>
          <a:bodyPr/>
          <a:lstStyle>
            <a:lvl1pPr marL="228584" indent="-228584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750" indent="-228584">
              <a:lnSpc>
                <a:spcPct val="100000"/>
              </a:lnSpc>
              <a:buClr>
                <a:schemeClr val="tx2"/>
              </a:buClr>
              <a:buFont typeface=".HelveticaNeueDeskInterface-Regular" charset="-120"/>
              <a:buChar char="»"/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35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920B55-A2F1-4879-9B41-31B442109CDF}"/>
              </a:ext>
            </a:extLst>
          </p:cNvPr>
          <p:cNvGrpSpPr/>
          <p:nvPr userDrawn="1"/>
        </p:nvGrpSpPr>
        <p:grpSpPr>
          <a:xfrm>
            <a:off x="1588" y="-3175"/>
            <a:ext cx="12188825" cy="6864350"/>
            <a:chOff x="1588" y="-3175"/>
            <a:chExt cx="12188825" cy="6864350"/>
          </a:xfrm>
        </p:grpSpPr>
        <p:sp>
          <p:nvSpPr>
            <p:cNvPr id="8" name="Freeform 859">
              <a:extLst>
                <a:ext uri="{FF2B5EF4-FFF2-40B4-BE49-F238E27FC236}">
                  <a16:creationId xmlns:a16="http://schemas.microsoft.com/office/drawing/2014/main" id="{4C448F17-3341-488D-92B3-103B6333CF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8" y="-3175"/>
              <a:ext cx="12188825" cy="6864350"/>
            </a:xfrm>
            <a:custGeom>
              <a:avLst/>
              <a:gdLst>
                <a:gd name="T0" fmla="*/ 146 w 7678"/>
                <a:gd name="T1" fmla="*/ 0 h 4324"/>
                <a:gd name="T2" fmla="*/ 299 w 7678"/>
                <a:gd name="T3" fmla="*/ 0 h 4324"/>
                <a:gd name="T4" fmla="*/ 452 w 7678"/>
                <a:gd name="T5" fmla="*/ 0 h 4324"/>
                <a:gd name="T6" fmla="*/ 1983 w 7678"/>
                <a:gd name="T7" fmla="*/ 0 h 4324"/>
                <a:gd name="T8" fmla="*/ 2188 w 7678"/>
                <a:gd name="T9" fmla="*/ 0 h 4324"/>
                <a:gd name="T10" fmla="*/ 2341 w 7678"/>
                <a:gd name="T11" fmla="*/ 0 h 4324"/>
                <a:gd name="T12" fmla="*/ 2494 w 7678"/>
                <a:gd name="T13" fmla="*/ 0 h 4324"/>
                <a:gd name="T14" fmla="*/ 2647 w 7678"/>
                <a:gd name="T15" fmla="*/ 0 h 4324"/>
                <a:gd name="T16" fmla="*/ 2801 w 7678"/>
                <a:gd name="T17" fmla="*/ 0 h 4324"/>
                <a:gd name="T18" fmla="*/ 2954 w 7678"/>
                <a:gd name="T19" fmla="*/ 0 h 4324"/>
                <a:gd name="T20" fmla="*/ 3107 w 7678"/>
                <a:gd name="T21" fmla="*/ 0 h 4324"/>
                <a:gd name="T22" fmla="*/ 3260 w 7678"/>
                <a:gd name="T23" fmla="*/ 0 h 4324"/>
                <a:gd name="T24" fmla="*/ 3414 w 7678"/>
                <a:gd name="T25" fmla="*/ 0 h 4324"/>
                <a:gd name="T26" fmla="*/ 3567 w 7678"/>
                <a:gd name="T27" fmla="*/ 0 h 4324"/>
                <a:gd name="T28" fmla="*/ 3720 w 7678"/>
                <a:gd name="T29" fmla="*/ 0 h 4324"/>
                <a:gd name="T30" fmla="*/ 3873 w 7678"/>
                <a:gd name="T31" fmla="*/ 0 h 4324"/>
                <a:gd name="T32" fmla="*/ 4027 w 7678"/>
                <a:gd name="T33" fmla="*/ 0 h 4324"/>
                <a:gd name="T34" fmla="*/ 4180 w 7678"/>
                <a:gd name="T35" fmla="*/ 0 h 4324"/>
                <a:gd name="T36" fmla="*/ 605 w 7678"/>
                <a:gd name="T37" fmla="*/ 0 h 4324"/>
                <a:gd name="T38" fmla="*/ 758 w 7678"/>
                <a:gd name="T39" fmla="*/ 0 h 4324"/>
                <a:gd name="T40" fmla="*/ 912 w 7678"/>
                <a:gd name="T41" fmla="*/ 0 h 4324"/>
                <a:gd name="T42" fmla="*/ 1065 w 7678"/>
                <a:gd name="T43" fmla="*/ 0 h 4324"/>
                <a:gd name="T44" fmla="*/ 1218 w 7678"/>
                <a:gd name="T45" fmla="*/ 0 h 4324"/>
                <a:gd name="T46" fmla="*/ 1371 w 7678"/>
                <a:gd name="T47" fmla="*/ 0 h 4324"/>
                <a:gd name="T48" fmla="*/ 1525 w 7678"/>
                <a:gd name="T49" fmla="*/ 0 h 4324"/>
                <a:gd name="T50" fmla="*/ 1681 w 7678"/>
                <a:gd name="T51" fmla="*/ 0 h 4324"/>
                <a:gd name="T52" fmla="*/ 1835 w 7678"/>
                <a:gd name="T53" fmla="*/ 0 h 4324"/>
                <a:gd name="T54" fmla="*/ 6634 w 7678"/>
                <a:gd name="T55" fmla="*/ 0 h 4324"/>
                <a:gd name="T56" fmla="*/ 6736 w 7678"/>
                <a:gd name="T57" fmla="*/ 0 h 4324"/>
                <a:gd name="T58" fmla="*/ 6889 w 7678"/>
                <a:gd name="T59" fmla="*/ 0 h 4324"/>
                <a:gd name="T60" fmla="*/ 7043 w 7678"/>
                <a:gd name="T61" fmla="*/ 0 h 4324"/>
                <a:gd name="T62" fmla="*/ 7196 w 7678"/>
                <a:gd name="T63" fmla="*/ 0 h 4324"/>
                <a:gd name="T64" fmla="*/ 7349 w 7678"/>
                <a:gd name="T65" fmla="*/ 0 h 4324"/>
                <a:gd name="T66" fmla="*/ 7502 w 7678"/>
                <a:gd name="T67" fmla="*/ 0 h 4324"/>
                <a:gd name="T68" fmla="*/ 7656 w 7678"/>
                <a:gd name="T69" fmla="*/ 0 h 4324"/>
                <a:gd name="T70" fmla="*/ 6229 w 7678"/>
                <a:gd name="T71" fmla="*/ 4324 h 4324"/>
                <a:gd name="T72" fmla="*/ 4388 w 7678"/>
                <a:gd name="T73" fmla="*/ 0 h 4324"/>
                <a:gd name="T74" fmla="*/ 4541 w 7678"/>
                <a:gd name="T75" fmla="*/ 0 h 4324"/>
                <a:gd name="T76" fmla="*/ 4694 w 7678"/>
                <a:gd name="T77" fmla="*/ 0 h 4324"/>
                <a:gd name="T78" fmla="*/ 4847 w 7678"/>
                <a:gd name="T79" fmla="*/ 0 h 4324"/>
                <a:gd name="T80" fmla="*/ 5000 w 7678"/>
                <a:gd name="T81" fmla="*/ 0 h 4324"/>
                <a:gd name="T82" fmla="*/ 5154 w 7678"/>
                <a:gd name="T83" fmla="*/ 0 h 4324"/>
                <a:gd name="T84" fmla="*/ 5307 w 7678"/>
                <a:gd name="T85" fmla="*/ 0 h 4324"/>
                <a:gd name="T86" fmla="*/ 5460 w 7678"/>
                <a:gd name="T87" fmla="*/ 0 h 4324"/>
                <a:gd name="T88" fmla="*/ 5613 w 7678"/>
                <a:gd name="T89" fmla="*/ 0 h 4324"/>
                <a:gd name="T90" fmla="*/ 5766 w 7678"/>
                <a:gd name="T91" fmla="*/ 0 h 4324"/>
                <a:gd name="T92" fmla="*/ 5919 w 7678"/>
                <a:gd name="T93" fmla="*/ 0 h 4324"/>
                <a:gd name="T94" fmla="*/ 6072 w 7678"/>
                <a:gd name="T95" fmla="*/ 0 h 4324"/>
                <a:gd name="T96" fmla="*/ 6225 w 7678"/>
                <a:gd name="T97" fmla="*/ 0 h 4324"/>
                <a:gd name="T98" fmla="*/ 6379 w 7678"/>
                <a:gd name="T99" fmla="*/ 0 h 4324"/>
                <a:gd name="T100" fmla="*/ 6532 w 7678"/>
                <a:gd name="T101" fmla="*/ 0 h 4324"/>
                <a:gd name="T102" fmla="*/ 6382 w 7678"/>
                <a:gd name="T103" fmla="*/ 4324 h 4324"/>
                <a:gd name="T104" fmla="*/ 6535 w 7678"/>
                <a:gd name="T105" fmla="*/ 4324 h 4324"/>
                <a:gd name="T106" fmla="*/ 6688 w 7678"/>
                <a:gd name="T107" fmla="*/ 4324 h 4324"/>
                <a:gd name="T108" fmla="*/ 6842 w 7678"/>
                <a:gd name="T109" fmla="*/ 4324 h 4324"/>
                <a:gd name="T110" fmla="*/ 6995 w 7678"/>
                <a:gd name="T111" fmla="*/ 4324 h 4324"/>
                <a:gd name="T112" fmla="*/ 7148 w 7678"/>
                <a:gd name="T113" fmla="*/ 4324 h 4324"/>
                <a:gd name="T114" fmla="*/ 7301 w 7678"/>
                <a:gd name="T115" fmla="*/ 4324 h 4324"/>
                <a:gd name="T116" fmla="*/ 7455 w 7678"/>
                <a:gd name="T117" fmla="*/ 4324 h 4324"/>
                <a:gd name="T118" fmla="*/ 7608 w 7678"/>
                <a:gd name="T119" fmla="*/ 4324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78" h="4324">
                  <a:moveTo>
                    <a:pt x="47" y="0"/>
                  </a:moveTo>
                  <a:lnTo>
                    <a:pt x="0" y="128"/>
                  </a:lnTo>
                  <a:lnTo>
                    <a:pt x="0" y="119"/>
                  </a:lnTo>
                  <a:lnTo>
                    <a:pt x="43" y="0"/>
                  </a:lnTo>
                  <a:lnTo>
                    <a:pt x="47" y="0"/>
                  </a:lnTo>
                  <a:close/>
                  <a:moveTo>
                    <a:pt x="94" y="0"/>
                  </a:moveTo>
                  <a:lnTo>
                    <a:pt x="0" y="259"/>
                  </a:lnTo>
                  <a:lnTo>
                    <a:pt x="0" y="268"/>
                  </a:lnTo>
                  <a:lnTo>
                    <a:pt x="98" y="0"/>
                  </a:lnTo>
                  <a:lnTo>
                    <a:pt x="94" y="0"/>
                  </a:lnTo>
                  <a:close/>
                  <a:moveTo>
                    <a:pt x="146" y="0"/>
                  </a:moveTo>
                  <a:lnTo>
                    <a:pt x="0" y="399"/>
                  </a:lnTo>
                  <a:lnTo>
                    <a:pt x="0" y="408"/>
                  </a:lnTo>
                  <a:lnTo>
                    <a:pt x="149" y="0"/>
                  </a:lnTo>
                  <a:lnTo>
                    <a:pt x="146" y="0"/>
                  </a:lnTo>
                  <a:close/>
                  <a:moveTo>
                    <a:pt x="197" y="0"/>
                  </a:moveTo>
                  <a:lnTo>
                    <a:pt x="0" y="539"/>
                  </a:lnTo>
                  <a:lnTo>
                    <a:pt x="0" y="549"/>
                  </a:lnTo>
                  <a:lnTo>
                    <a:pt x="200" y="0"/>
                  </a:lnTo>
                  <a:lnTo>
                    <a:pt x="197" y="0"/>
                  </a:lnTo>
                  <a:close/>
                  <a:moveTo>
                    <a:pt x="248" y="0"/>
                  </a:moveTo>
                  <a:lnTo>
                    <a:pt x="0" y="680"/>
                  </a:lnTo>
                  <a:lnTo>
                    <a:pt x="0" y="689"/>
                  </a:lnTo>
                  <a:lnTo>
                    <a:pt x="251" y="0"/>
                  </a:lnTo>
                  <a:lnTo>
                    <a:pt x="248" y="0"/>
                  </a:lnTo>
                  <a:close/>
                  <a:moveTo>
                    <a:pt x="299" y="0"/>
                  </a:moveTo>
                  <a:lnTo>
                    <a:pt x="0" y="820"/>
                  </a:lnTo>
                  <a:lnTo>
                    <a:pt x="0" y="829"/>
                  </a:lnTo>
                  <a:lnTo>
                    <a:pt x="302" y="0"/>
                  </a:lnTo>
                  <a:lnTo>
                    <a:pt x="299" y="0"/>
                  </a:lnTo>
                  <a:close/>
                  <a:moveTo>
                    <a:pt x="350" y="0"/>
                  </a:moveTo>
                  <a:lnTo>
                    <a:pt x="0" y="960"/>
                  </a:lnTo>
                  <a:lnTo>
                    <a:pt x="0" y="969"/>
                  </a:lnTo>
                  <a:lnTo>
                    <a:pt x="353" y="0"/>
                  </a:lnTo>
                  <a:lnTo>
                    <a:pt x="350" y="0"/>
                  </a:lnTo>
                  <a:close/>
                  <a:moveTo>
                    <a:pt x="401" y="0"/>
                  </a:moveTo>
                  <a:lnTo>
                    <a:pt x="0" y="1099"/>
                  </a:lnTo>
                  <a:lnTo>
                    <a:pt x="0" y="1109"/>
                  </a:lnTo>
                  <a:lnTo>
                    <a:pt x="404" y="0"/>
                  </a:lnTo>
                  <a:lnTo>
                    <a:pt x="401" y="0"/>
                  </a:lnTo>
                  <a:close/>
                  <a:moveTo>
                    <a:pt x="452" y="0"/>
                  </a:moveTo>
                  <a:lnTo>
                    <a:pt x="0" y="1239"/>
                  </a:lnTo>
                  <a:lnTo>
                    <a:pt x="0" y="1249"/>
                  </a:lnTo>
                  <a:lnTo>
                    <a:pt x="455" y="0"/>
                  </a:lnTo>
                  <a:lnTo>
                    <a:pt x="452" y="0"/>
                  </a:lnTo>
                  <a:close/>
                  <a:moveTo>
                    <a:pt x="503" y="0"/>
                  </a:moveTo>
                  <a:lnTo>
                    <a:pt x="0" y="1379"/>
                  </a:lnTo>
                  <a:lnTo>
                    <a:pt x="0" y="1389"/>
                  </a:lnTo>
                  <a:lnTo>
                    <a:pt x="507" y="0"/>
                  </a:lnTo>
                  <a:lnTo>
                    <a:pt x="503" y="0"/>
                  </a:lnTo>
                  <a:close/>
                  <a:moveTo>
                    <a:pt x="2034" y="0"/>
                  </a:moveTo>
                  <a:lnTo>
                    <a:pt x="459" y="4324"/>
                  </a:lnTo>
                  <a:lnTo>
                    <a:pt x="462" y="4324"/>
                  </a:lnTo>
                  <a:lnTo>
                    <a:pt x="2038" y="0"/>
                  </a:lnTo>
                  <a:lnTo>
                    <a:pt x="2034" y="0"/>
                  </a:lnTo>
                  <a:close/>
                  <a:moveTo>
                    <a:pt x="1983" y="0"/>
                  </a:moveTo>
                  <a:lnTo>
                    <a:pt x="408" y="4324"/>
                  </a:lnTo>
                  <a:lnTo>
                    <a:pt x="411" y="4324"/>
                  </a:lnTo>
                  <a:lnTo>
                    <a:pt x="1987" y="0"/>
                  </a:lnTo>
                  <a:lnTo>
                    <a:pt x="1983" y="0"/>
                  </a:lnTo>
                  <a:close/>
                  <a:moveTo>
                    <a:pt x="2086" y="0"/>
                  </a:moveTo>
                  <a:lnTo>
                    <a:pt x="510" y="4324"/>
                  </a:lnTo>
                  <a:lnTo>
                    <a:pt x="513" y="4324"/>
                  </a:lnTo>
                  <a:lnTo>
                    <a:pt x="2089" y="0"/>
                  </a:lnTo>
                  <a:lnTo>
                    <a:pt x="2086" y="0"/>
                  </a:lnTo>
                  <a:close/>
                  <a:moveTo>
                    <a:pt x="2137" y="0"/>
                  </a:moveTo>
                  <a:lnTo>
                    <a:pt x="561" y="4324"/>
                  </a:lnTo>
                  <a:lnTo>
                    <a:pt x="564" y="4324"/>
                  </a:lnTo>
                  <a:lnTo>
                    <a:pt x="2140" y="0"/>
                  </a:lnTo>
                  <a:lnTo>
                    <a:pt x="2137" y="0"/>
                  </a:lnTo>
                  <a:close/>
                  <a:moveTo>
                    <a:pt x="2188" y="0"/>
                  </a:moveTo>
                  <a:lnTo>
                    <a:pt x="612" y="4324"/>
                  </a:lnTo>
                  <a:lnTo>
                    <a:pt x="615" y="4324"/>
                  </a:lnTo>
                  <a:lnTo>
                    <a:pt x="2191" y="0"/>
                  </a:lnTo>
                  <a:lnTo>
                    <a:pt x="2188" y="0"/>
                  </a:lnTo>
                  <a:close/>
                  <a:moveTo>
                    <a:pt x="2239" y="0"/>
                  </a:moveTo>
                  <a:lnTo>
                    <a:pt x="663" y="4324"/>
                  </a:lnTo>
                  <a:lnTo>
                    <a:pt x="666" y="4324"/>
                  </a:lnTo>
                  <a:lnTo>
                    <a:pt x="2242" y="0"/>
                  </a:lnTo>
                  <a:lnTo>
                    <a:pt x="2239" y="0"/>
                  </a:lnTo>
                  <a:close/>
                  <a:moveTo>
                    <a:pt x="2290" y="0"/>
                  </a:moveTo>
                  <a:lnTo>
                    <a:pt x="714" y="4324"/>
                  </a:lnTo>
                  <a:lnTo>
                    <a:pt x="718" y="4324"/>
                  </a:lnTo>
                  <a:lnTo>
                    <a:pt x="2293" y="0"/>
                  </a:lnTo>
                  <a:lnTo>
                    <a:pt x="2290" y="0"/>
                  </a:lnTo>
                  <a:close/>
                  <a:moveTo>
                    <a:pt x="2341" y="0"/>
                  </a:moveTo>
                  <a:lnTo>
                    <a:pt x="765" y="4324"/>
                  </a:lnTo>
                  <a:lnTo>
                    <a:pt x="769" y="4324"/>
                  </a:lnTo>
                  <a:lnTo>
                    <a:pt x="2344" y="0"/>
                  </a:lnTo>
                  <a:lnTo>
                    <a:pt x="2341" y="0"/>
                  </a:lnTo>
                  <a:close/>
                  <a:moveTo>
                    <a:pt x="2392" y="0"/>
                  </a:moveTo>
                  <a:lnTo>
                    <a:pt x="816" y="4324"/>
                  </a:lnTo>
                  <a:lnTo>
                    <a:pt x="820" y="4324"/>
                  </a:lnTo>
                  <a:lnTo>
                    <a:pt x="2395" y="0"/>
                  </a:lnTo>
                  <a:lnTo>
                    <a:pt x="2392" y="0"/>
                  </a:lnTo>
                  <a:close/>
                  <a:moveTo>
                    <a:pt x="2443" y="0"/>
                  </a:moveTo>
                  <a:lnTo>
                    <a:pt x="867" y="4324"/>
                  </a:lnTo>
                  <a:lnTo>
                    <a:pt x="871" y="4324"/>
                  </a:lnTo>
                  <a:lnTo>
                    <a:pt x="2447" y="0"/>
                  </a:lnTo>
                  <a:lnTo>
                    <a:pt x="2443" y="0"/>
                  </a:lnTo>
                  <a:close/>
                  <a:moveTo>
                    <a:pt x="2494" y="0"/>
                  </a:moveTo>
                  <a:lnTo>
                    <a:pt x="918" y="4324"/>
                  </a:lnTo>
                  <a:lnTo>
                    <a:pt x="922" y="4324"/>
                  </a:lnTo>
                  <a:lnTo>
                    <a:pt x="2498" y="0"/>
                  </a:lnTo>
                  <a:lnTo>
                    <a:pt x="2494" y="0"/>
                  </a:lnTo>
                  <a:close/>
                  <a:moveTo>
                    <a:pt x="2545" y="0"/>
                  </a:moveTo>
                  <a:lnTo>
                    <a:pt x="969" y="4324"/>
                  </a:lnTo>
                  <a:lnTo>
                    <a:pt x="973" y="4324"/>
                  </a:lnTo>
                  <a:lnTo>
                    <a:pt x="2549" y="0"/>
                  </a:lnTo>
                  <a:lnTo>
                    <a:pt x="2545" y="0"/>
                  </a:lnTo>
                  <a:close/>
                  <a:moveTo>
                    <a:pt x="2596" y="0"/>
                  </a:moveTo>
                  <a:lnTo>
                    <a:pt x="1021" y="4324"/>
                  </a:lnTo>
                  <a:lnTo>
                    <a:pt x="1024" y="4324"/>
                  </a:lnTo>
                  <a:lnTo>
                    <a:pt x="2600" y="0"/>
                  </a:lnTo>
                  <a:lnTo>
                    <a:pt x="2596" y="0"/>
                  </a:lnTo>
                  <a:close/>
                  <a:moveTo>
                    <a:pt x="2647" y="0"/>
                  </a:moveTo>
                  <a:lnTo>
                    <a:pt x="1072" y="4324"/>
                  </a:lnTo>
                  <a:lnTo>
                    <a:pt x="1075" y="4324"/>
                  </a:lnTo>
                  <a:lnTo>
                    <a:pt x="2651" y="0"/>
                  </a:lnTo>
                  <a:lnTo>
                    <a:pt x="2647" y="0"/>
                  </a:lnTo>
                  <a:close/>
                  <a:moveTo>
                    <a:pt x="2699" y="0"/>
                  </a:moveTo>
                  <a:lnTo>
                    <a:pt x="1123" y="4324"/>
                  </a:lnTo>
                  <a:lnTo>
                    <a:pt x="1126" y="4324"/>
                  </a:lnTo>
                  <a:lnTo>
                    <a:pt x="2702" y="0"/>
                  </a:lnTo>
                  <a:lnTo>
                    <a:pt x="2699" y="0"/>
                  </a:lnTo>
                  <a:close/>
                  <a:moveTo>
                    <a:pt x="2750" y="0"/>
                  </a:moveTo>
                  <a:lnTo>
                    <a:pt x="1174" y="4324"/>
                  </a:lnTo>
                  <a:lnTo>
                    <a:pt x="1177" y="4324"/>
                  </a:lnTo>
                  <a:lnTo>
                    <a:pt x="2753" y="0"/>
                  </a:lnTo>
                  <a:lnTo>
                    <a:pt x="2750" y="0"/>
                  </a:lnTo>
                  <a:close/>
                  <a:moveTo>
                    <a:pt x="2801" y="0"/>
                  </a:moveTo>
                  <a:lnTo>
                    <a:pt x="1225" y="4324"/>
                  </a:lnTo>
                  <a:lnTo>
                    <a:pt x="1228" y="4324"/>
                  </a:lnTo>
                  <a:lnTo>
                    <a:pt x="2804" y="0"/>
                  </a:lnTo>
                  <a:lnTo>
                    <a:pt x="2801" y="0"/>
                  </a:lnTo>
                  <a:close/>
                  <a:moveTo>
                    <a:pt x="2852" y="0"/>
                  </a:moveTo>
                  <a:lnTo>
                    <a:pt x="1276" y="4324"/>
                  </a:lnTo>
                  <a:lnTo>
                    <a:pt x="1279" y="4324"/>
                  </a:lnTo>
                  <a:lnTo>
                    <a:pt x="2855" y="0"/>
                  </a:lnTo>
                  <a:lnTo>
                    <a:pt x="2852" y="0"/>
                  </a:lnTo>
                  <a:close/>
                  <a:moveTo>
                    <a:pt x="2903" y="0"/>
                  </a:moveTo>
                  <a:lnTo>
                    <a:pt x="1327" y="4324"/>
                  </a:lnTo>
                  <a:lnTo>
                    <a:pt x="1330" y="4324"/>
                  </a:lnTo>
                  <a:lnTo>
                    <a:pt x="2906" y="0"/>
                  </a:lnTo>
                  <a:lnTo>
                    <a:pt x="2903" y="0"/>
                  </a:lnTo>
                  <a:close/>
                  <a:moveTo>
                    <a:pt x="2954" y="0"/>
                  </a:moveTo>
                  <a:lnTo>
                    <a:pt x="1378" y="4324"/>
                  </a:lnTo>
                  <a:lnTo>
                    <a:pt x="1382" y="4324"/>
                  </a:lnTo>
                  <a:lnTo>
                    <a:pt x="2957" y="0"/>
                  </a:lnTo>
                  <a:lnTo>
                    <a:pt x="2954" y="0"/>
                  </a:lnTo>
                  <a:close/>
                  <a:moveTo>
                    <a:pt x="3005" y="0"/>
                  </a:moveTo>
                  <a:lnTo>
                    <a:pt x="1429" y="4324"/>
                  </a:lnTo>
                  <a:lnTo>
                    <a:pt x="1433" y="4324"/>
                  </a:lnTo>
                  <a:lnTo>
                    <a:pt x="3008" y="0"/>
                  </a:lnTo>
                  <a:lnTo>
                    <a:pt x="3005" y="0"/>
                  </a:lnTo>
                  <a:close/>
                  <a:moveTo>
                    <a:pt x="3056" y="0"/>
                  </a:moveTo>
                  <a:lnTo>
                    <a:pt x="1480" y="4324"/>
                  </a:lnTo>
                  <a:lnTo>
                    <a:pt x="1484" y="4324"/>
                  </a:lnTo>
                  <a:lnTo>
                    <a:pt x="3059" y="0"/>
                  </a:lnTo>
                  <a:lnTo>
                    <a:pt x="3056" y="0"/>
                  </a:lnTo>
                  <a:close/>
                  <a:moveTo>
                    <a:pt x="3107" y="0"/>
                  </a:moveTo>
                  <a:lnTo>
                    <a:pt x="1531" y="4324"/>
                  </a:lnTo>
                  <a:lnTo>
                    <a:pt x="1535" y="4324"/>
                  </a:lnTo>
                  <a:lnTo>
                    <a:pt x="3111" y="0"/>
                  </a:lnTo>
                  <a:lnTo>
                    <a:pt x="3107" y="0"/>
                  </a:lnTo>
                  <a:close/>
                  <a:moveTo>
                    <a:pt x="3158" y="0"/>
                  </a:moveTo>
                  <a:lnTo>
                    <a:pt x="1582" y="4324"/>
                  </a:lnTo>
                  <a:lnTo>
                    <a:pt x="1586" y="4324"/>
                  </a:lnTo>
                  <a:lnTo>
                    <a:pt x="3162" y="0"/>
                  </a:lnTo>
                  <a:lnTo>
                    <a:pt x="3158" y="0"/>
                  </a:lnTo>
                  <a:close/>
                  <a:moveTo>
                    <a:pt x="3209" y="0"/>
                  </a:moveTo>
                  <a:lnTo>
                    <a:pt x="1634" y="4324"/>
                  </a:lnTo>
                  <a:lnTo>
                    <a:pt x="1637" y="4324"/>
                  </a:lnTo>
                  <a:lnTo>
                    <a:pt x="3213" y="0"/>
                  </a:lnTo>
                  <a:lnTo>
                    <a:pt x="3209" y="0"/>
                  </a:lnTo>
                  <a:close/>
                  <a:moveTo>
                    <a:pt x="3260" y="0"/>
                  </a:moveTo>
                  <a:lnTo>
                    <a:pt x="1685" y="4324"/>
                  </a:lnTo>
                  <a:lnTo>
                    <a:pt x="1688" y="4324"/>
                  </a:lnTo>
                  <a:lnTo>
                    <a:pt x="3264" y="0"/>
                  </a:lnTo>
                  <a:lnTo>
                    <a:pt x="3260" y="0"/>
                  </a:lnTo>
                  <a:close/>
                  <a:moveTo>
                    <a:pt x="3311" y="0"/>
                  </a:moveTo>
                  <a:lnTo>
                    <a:pt x="1736" y="4324"/>
                  </a:lnTo>
                  <a:lnTo>
                    <a:pt x="1739" y="4324"/>
                  </a:lnTo>
                  <a:lnTo>
                    <a:pt x="3315" y="0"/>
                  </a:lnTo>
                  <a:lnTo>
                    <a:pt x="3311" y="0"/>
                  </a:lnTo>
                  <a:close/>
                  <a:moveTo>
                    <a:pt x="3363" y="0"/>
                  </a:moveTo>
                  <a:lnTo>
                    <a:pt x="1787" y="4324"/>
                  </a:lnTo>
                  <a:lnTo>
                    <a:pt x="1790" y="4324"/>
                  </a:lnTo>
                  <a:lnTo>
                    <a:pt x="3366" y="0"/>
                  </a:lnTo>
                  <a:lnTo>
                    <a:pt x="3363" y="0"/>
                  </a:lnTo>
                  <a:close/>
                  <a:moveTo>
                    <a:pt x="3414" y="0"/>
                  </a:moveTo>
                  <a:lnTo>
                    <a:pt x="1838" y="4324"/>
                  </a:lnTo>
                  <a:lnTo>
                    <a:pt x="1841" y="4324"/>
                  </a:lnTo>
                  <a:lnTo>
                    <a:pt x="3417" y="0"/>
                  </a:lnTo>
                  <a:lnTo>
                    <a:pt x="3414" y="0"/>
                  </a:lnTo>
                  <a:close/>
                  <a:moveTo>
                    <a:pt x="3465" y="0"/>
                  </a:moveTo>
                  <a:lnTo>
                    <a:pt x="1889" y="4324"/>
                  </a:lnTo>
                  <a:lnTo>
                    <a:pt x="1892" y="4324"/>
                  </a:lnTo>
                  <a:lnTo>
                    <a:pt x="3468" y="0"/>
                  </a:lnTo>
                  <a:lnTo>
                    <a:pt x="3465" y="0"/>
                  </a:lnTo>
                  <a:close/>
                  <a:moveTo>
                    <a:pt x="3516" y="0"/>
                  </a:moveTo>
                  <a:lnTo>
                    <a:pt x="1939" y="4324"/>
                  </a:lnTo>
                  <a:lnTo>
                    <a:pt x="1942" y="4324"/>
                  </a:lnTo>
                  <a:lnTo>
                    <a:pt x="3519" y="0"/>
                  </a:lnTo>
                  <a:lnTo>
                    <a:pt x="3516" y="0"/>
                  </a:lnTo>
                  <a:close/>
                  <a:moveTo>
                    <a:pt x="3567" y="0"/>
                  </a:moveTo>
                  <a:lnTo>
                    <a:pt x="1990" y="4324"/>
                  </a:lnTo>
                  <a:lnTo>
                    <a:pt x="1993" y="4324"/>
                  </a:lnTo>
                  <a:lnTo>
                    <a:pt x="3570" y="0"/>
                  </a:lnTo>
                  <a:lnTo>
                    <a:pt x="3567" y="0"/>
                  </a:lnTo>
                  <a:close/>
                  <a:moveTo>
                    <a:pt x="3618" y="0"/>
                  </a:moveTo>
                  <a:lnTo>
                    <a:pt x="2041" y="4324"/>
                  </a:lnTo>
                  <a:lnTo>
                    <a:pt x="2045" y="4324"/>
                  </a:lnTo>
                  <a:lnTo>
                    <a:pt x="3621" y="0"/>
                  </a:lnTo>
                  <a:lnTo>
                    <a:pt x="3618" y="0"/>
                  </a:lnTo>
                  <a:close/>
                  <a:moveTo>
                    <a:pt x="3669" y="0"/>
                  </a:moveTo>
                  <a:lnTo>
                    <a:pt x="2092" y="4324"/>
                  </a:lnTo>
                  <a:lnTo>
                    <a:pt x="2096" y="4324"/>
                  </a:lnTo>
                  <a:lnTo>
                    <a:pt x="3672" y="0"/>
                  </a:lnTo>
                  <a:lnTo>
                    <a:pt x="3669" y="0"/>
                  </a:lnTo>
                  <a:close/>
                  <a:moveTo>
                    <a:pt x="3720" y="0"/>
                  </a:moveTo>
                  <a:lnTo>
                    <a:pt x="2143" y="4324"/>
                  </a:lnTo>
                  <a:lnTo>
                    <a:pt x="2147" y="4324"/>
                  </a:lnTo>
                  <a:lnTo>
                    <a:pt x="3724" y="0"/>
                  </a:lnTo>
                  <a:lnTo>
                    <a:pt x="3720" y="0"/>
                  </a:lnTo>
                  <a:close/>
                  <a:moveTo>
                    <a:pt x="3771" y="0"/>
                  </a:moveTo>
                  <a:lnTo>
                    <a:pt x="2194" y="4324"/>
                  </a:lnTo>
                  <a:lnTo>
                    <a:pt x="2198" y="4324"/>
                  </a:lnTo>
                  <a:lnTo>
                    <a:pt x="3775" y="0"/>
                  </a:lnTo>
                  <a:lnTo>
                    <a:pt x="3771" y="0"/>
                  </a:lnTo>
                  <a:close/>
                  <a:moveTo>
                    <a:pt x="3822" y="0"/>
                  </a:moveTo>
                  <a:lnTo>
                    <a:pt x="2245" y="4324"/>
                  </a:lnTo>
                  <a:lnTo>
                    <a:pt x="2249" y="4324"/>
                  </a:lnTo>
                  <a:lnTo>
                    <a:pt x="3826" y="0"/>
                  </a:lnTo>
                  <a:lnTo>
                    <a:pt x="3822" y="0"/>
                  </a:lnTo>
                  <a:close/>
                  <a:moveTo>
                    <a:pt x="3873" y="0"/>
                  </a:moveTo>
                  <a:lnTo>
                    <a:pt x="2297" y="4324"/>
                  </a:lnTo>
                  <a:lnTo>
                    <a:pt x="2300" y="4324"/>
                  </a:lnTo>
                  <a:lnTo>
                    <a:pt x="3877" y="0"/>
                  </a:lnTo>
                  <a:lnTo>
                    <a:pt x="3873" y="0"/>
                  </a:lnTo>
                  <a:close/>
                  <a:moveTo>
                    <a:pt x="3924" y="0"/>
                  </a:moveTo>
                  <a:lnTo>
                    <a:pt x="2348" y="4324"/>
                  </a:lnTo>
                  <a:lnTo>
                    <a:pt x="2351" y="4324"/>
                  </a:lnTo>
                  <a:lnTo>
                    <a:pt x="3928" y="0"/>
                  </a:lnTo>
                  <a:lnTo>
                    <a:pt x="3924" y="0"/>
                  </a:lnTo>
                  <a:close/>
                  <a:moveTo>
                    <a:pt x="3975" y="0"/>
                  </a:moveTo>
                  <a:lnTo>
                    <a:pt x="2399" y="4324"/>
                  </a:lnTo>
                  <a:lnTo>
                    <a:pt x="2402" y="4324"/>
                  </a:lnTo>
                  <a:lnTo>
                    <a:pt x="3979" y="0"/>
                  </a:lnTo>
                  <a:lnTo>
                    <a:pt x="3975" y="0"/>
                  </a:lnTo>
                  <a:close/>
                  <a:moveTo>
                    <a:pt x="4027" y="0"/>
                  </a:moveTo>
                  <a:lnTo>
                    <a:pt x="2450" y="4324"/>
                  </a:lnTo>
                  <a:lnTo>
                    <a:pt x="2453" y="4324"/>
                  </a:lnTo>
                  <a:lnTo>
                    <a:pt x="4030" y="0"/>
                  </a:lnTo>
                  <a:lnTo>
                    <a:pt x="4027" y="0"/>
                  </a:lnTo>
                  <a:close/>
                  <a:moveTo>
                    <a:pt x="4078" y="0"/>
                  </a:moveTo>
                  <a:lnTo>
                    <a:pt x="2501" y="4324"/>
                  </a:lnTo>
                  <a:lnTo>
                    <a:pt x="2504" y="4324"/>
                  </a:lnTo>
                  <a:lnTo>
                    <a:pt x="4081" y="0"/>
                  </a:lnTo>
                  <a:lnTo>
                    <a:pt x="4078" y="0"/>
                  </a:lnTo>
                  <a:close/>
                  <a:moveTo>
                    <a:pt x="4129" y="0"/>
                  </a:moveTo>
                  <a:lnTo>
                    <a:pt x="2552" y="4324"/>
                  </a:lnTo>
                  <a:lnTo>
                    <a:pt x="2555" y="4324"/>
                  </a:lnTo>
                  <a:lnTo>
                    <a:pt x="4132" y="0"/>
                  </a:lnTo>
                  <a:lnTo>
                    <a:pt x="4129" y="0"/>
                  </a:lnTo>
                  <a:close/>
                  <a:moveTo>
                    <a:pt x="4180" y="0"/>
                  </a:moveTo>
                  <a:lnTo>
                    <a:pt x="2603" y="4324"/>
                  </a:lnTo>
                  <a:lnTo>
                    <a:pt x="2606" y="4324"/>
                  </a:lnTo>
                  <a:lnTo>
                    <a:pt x="4183" y="0"/>
                  </a:lnTo>
                  <a:lnTo>
                    <a:pt x="4180" y="0"/>
                  </a:lnTo>
                  <a:close/>
                  <a:moveTo>
                    <a:pt x="4231" y="0"/>
                  </a:moveTo>
                  <a:lnTo>
                    <a:pt x="2654" y="4324"/>
                  </a:lnTo>
                  <a:lnTo>
                    <a:pt x="2658" y="4324"/>
                  </a:lnTo>
                  <a:lnTo>
                    <a:pt x="4234" y="0"/>
                  </a:lnTo>
                  <a:lnTo>
                    <a:pt x="4231" y="0"/>
                  </a:lnTo>
                  <a:close/>
                  <a:moveTo>
                    <a:pt x="554" y="0"/>
                  </a:moveTo>
                  <a:lnTo>
                    <a:pt x="0" y="1519"/>
                  </a:lnTo>
                  <a:lnTo>
                    <a:pt x="0" y="1529"/>
                  </a:lnTo>
                  <a:lnTo>
                    <a:pt x="558" y="0"/>
                  </a:lnTo>
                  <a:lnTo>
                    <a:pt x="554" y="0"/>
                  </a:lnTo>
                  <a:close/>
                  <a:moveTo>
                    <a:pt x="605" y="0"/>
                  </a:moveTo>
                  <a:lnTo>
                    <a:pt x="0" y="1660"/>
                  </a:lnTo>
                  <a:lnTo>
                    <a:pt x="0" y="1670"/>
                  </a:lnTo>
                  <a:lnTo>
                    <a:pt x="609" y="0"/>
                  </a:lnTo>
                  <a:lnTo>
                    <a:pt x="605" y="0"/>
                  </a:lnTo>
                  <a:close/>
                  <a:moveTo>
                    <a:pt x="656" y="0"/>
                  </a:moveTo>
                  <a:lnTo>
                    <a:pt x="0" y="1800"/>
                  </a:lnTo>
                  <a:lnTo>
                    <a:pt x="0" y="1810"/>
                  </a:lnTo>
                  <a:lnTo>
                    <a:pt x="660" y="0"/>
                  </a:lnTo>
                  <a:lnTo>
                    <a:pt x="656" y="0"/>
                  </a:lnTo>
                  <a:close/>
                  <a:moveTo>
                    <a:pt x="707" y="0"/>
                  </a:moveTo>
                  <a:lnTo>
                    <a:pt x="0" y="1940"/>
                  </a:lnTo>
                  <a:lnTo>
                    <a:pt x="0" y="1950"/>
                  </a:lnTo>
                  <a:lnTo>
                    <a:pt x="711" y="0"/>
                  </a:lnTo>
                  <a:lnTo>
                    <a:pt x="707" y="0"/>
                  </a:lnTo>
                  <a:close/>
                  <a:moveTo>
                    <a:pt x="758" y="0"/>
                  </a:moveTo>
                  <a:lnTo>
                    <a:pt x="0" y="2080"/>
                  </a:lnTo>
                  <a:lnTo>
                    <a:pt x="0" y="2089"/>
                  </a:lnTo>
                  <a:lnTo>
                    <a:pt x="762" y="0"/>
                  </a:lnTo>
                  <a:lnTo>
                    <a:pt x="758" y="0"/>
                  </a:lnTo>
                  <a:close/>
                  <a:moveTo>
                    <a:pt x="810" y="0"/>
                  </a:moveTo>
                  <a:lnTo>
                    <a:pt x="0" y="2220"/>
                  </a:lnTo>
                  <a:lnTo>
                    <a:pt x="0" y="2229"/>
                  </a:lnTo>
                  <a:lnTo>
                    <a:pt x="813" y="0"/>
                  </a:lnTo>
                  <a:lnTo>
                    <a:pt x="810" y="0"/>
                  </a:lnTo>
                  <a:close/>
                  <a:moveTo>
                    <a:pt x="861" y="0"/>
                  </a:moveTo>
                  <a:lnTo>
                    <a:pt x="0" y="2360"/>
                  </a:lnTo>
                  <a:lnTo>
                    <a:pt x="0" y="2369"/>
                  </a:lnTo>
                  <a:lnTo>
                    <a:pt x="864" y="0"/>
                  </a:lnTo>
                  <a:lnTo>
                    <a:pt x="861" y="0"/>
                  </a:lnTo>
                  <a:close/>
                  <a:moveTo>
                    <a:pt x="912" y="0"/>
                  </a:moveTo>
                  <a:lnTo>
                    <a:pt x="0" y="2500"/>
                  </a:lnTo>
                  <a:lnTo>
                    <a:pt x="0" y="2509"/>
                  </a:lnTo>
                  <a:lnTo>
                    <a:pt x="915" y="0"/>
                  </a:lnTo>
                  <a:lnTo>
                    <a:pt x="912" y="0"/>
                  </a:lnTo>
                  <a:close/>
                  <a:moveTo>
                    <a:pt x="963" y="0"/>
                  </a:moveTo>
                  <a:lnTo>
                    <a:pt x="0" y="2640"/>
                  </a:lnTo>
                  <a:lnTo>
                    <a:pt x="0" y="2649"/>
                  </a:lnTo>
                  <a:lnTo>
                    <a:pt x="966" y="0"/>
                  </a:lnTo>
                  <a:lnTo>
                    <a:pt x="963" y="0"/>
                  </a:lnTo>
                  <a:close/>
                  <a:moveTo>
                    <a:pt x="1014" y="0"/>
                  </a:moveTo>
                  <a:lnTo>
                    <a:pt x="0" y="2781"/>
                  </a:lnTo>
                  <a:lnTo>
                    <a:pt x="0" y="2790"/>
                  </a:lnTo>
                  <a:lnTo>
                    <a:pt x="1017" y="0"/>
                  </a:lnTo>
                  <a:lnTo>
                    <a:pt x="1014" y="0"/>
                  </a:lnTo>
                  <a:close/>
                  <a:moveTo>
                    <a:pt x="1065" y="0"/>
                  </a:moveTo>
                  <a:lnTo>
                    <a:pt x="0" y="2921"/>
                  </a:lnTo>
                  <a:lnTo>
                    <a:pt x="0" y="2930"/>
                  </a:lnTo>
                  <a:lnTo>
                    <a:pt x="1068" y="0"/>
                  </a:lnTo>
                  <a:lnTo>
                    <a:pt x="1065" y="0"/>
                  </a:lnTo>
                  <a:close/>
                  <a:moveTo>
                    <a:pt x="1116" y="0"/>
                  </a:moveTo>
                  <a:lnTo>
                    <a:pt x="0" y="3061"/>
                  </a:lnTo>
                  <a:lnTo>
                    <a:pt x="0" y="3070"/>
                  </a:lnTo>
                  <a:lnTo>
                    <a:pt x="1119" y="0"/>
                  </a:lnTo>
                  <a:lnTo>
                    <a:pt x="1116" y="0"/>
                  </a:lnTo>
                  <a:close/>
                  <a:moveTo>
                    <a:pt x="1167" y="0"/>
                  </a:moveTo>
                  <a:lnTo>
                    <a:pt x="0" y="3201"/>
                  </a:lnTo>
                  <a:lnTo>
                    <a:pt x="0" y="3210"/>
                  </a:lnTo>
                  <a:lnTo>
                    <a:pt x="1171" y="0"/>
                  </a:lnTo>
                  <a:lnTo>
                    <a:pt x="1167" y="0"/>
                  </a:lnTo>
                  <a:close/>
                  <a:moveTo>
                    <a:pt x="1218" y="0"/>
                  </a:moveTo>
                  <a:lnTo>
                    <a:pt x="0" y="3341"/>
                  </a:lnTo>
                  <a:lnTo>
                    <a:pt x="0" y="3350"/>
                  </a:lnTo>
                  <a:lnTo>
                    <a:pt x="1222" y="0"/>
                  </a:lnTo>
                  <a:lnTo>
                    <a:pt x="1218" y="0"/>
                  </a:lnTo>
                  <a:close/>
                  <a:moveTo>
                    <a:pt x="1269" y="0"/>
                  </a:moveTo>
                  <a:lnTo>
                    <a:pt x="0" y="3481"/>
                  </a:lnTo>
                  <a:lnTo>
                    <a:pt x="0" y="349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0" y="0"/>
                  </a:moveTo>
                  <a:lnTo>
                    <a:pt x="0" y="3620"/>
                  </a:lnTo>
                  <a:lnTo>
                    <a:pt x="0" y="3630"/>
                  </a:lnTo>
                  <a:lnTo>
                    <a:pt x="1324" y="0"/>
                  </a:lnTo>
                  <a:lnTo>
                    <a:pt x="1320" y="0"/>
                  </a:lnTo>
                  <a:close/>
                  <a:moveTo>
                    <a:pt x="1371" y="0"/>
                  </a:moveTo>
                  <a:lnTo>
                    <a:pt x="0" y="3760"/>
                  </a:lnTo>
                  <a:lnTo>
                    <a:pt x="0" y="3770"/>
                  </a:lnTo>
                  <a:lnTo>
                    <a:pt x="1375" y="0"/>
                  </a:lnTo>
                  <a:lnTo>
                    <a:pt x="1371" y="0"/>
                  </a:lnTo>
                  <a:close/>
                  <a:moveTo>
                    <a:pt x="1423" y="0"/>
                  </a:moveTo>
                  <a:lnTo>
                    <a:pt x="0" y="3901"/>
                  </a:lnTo>
                  <a:lnTo>
                    <a:pt x="0" y="3911"/>
                  </a:lnTo>
                  <a:lnTo>
                    <a:pt x="1426" y="0"/>
                  </a:lnTo>
                  <a:lnTo>
                    <a:pt x="1423" y="0"/>
                  </a:lnTo>
                  <a:close/>
                  <a:moveTo>
                    <a:pt x="1474" y="0"/>
                  </a:moveTo>
                  <a:lnTo>
                    <a:pt x="0" y="4041"/>
                  </a:lnTo>
                  <a:lnTo>
                    <a:pt x="0" y="4051"/>
                  </a:lnTo>
                  <a:lnTo>
                    <a:pt x="1477" y="0"/>
                  </a:lnTo>
                  <a:lnTo>
                    <a:pt x="1474" y="0"/>
                  </a:lnTo>
                  <a:close/>
                  <a:moveTo>
                    <a:pt x="1525" y="0"/>
                  </a:moveTo>
                  <a:lnTo>
                    <a:pt x="0" y="4181"/>
                  </a:lnTo>
                  <a:lnTo>
                    <a:pt x="0" y="4191"/>
                  </a:lnTo>
                  <a:lnTo>
                    <a:pt x="1528" y="0"/>
                  </a:lnTo>
                  <a:lnTo>
                    <a:pt x="1525" y="0"/>
                  </a:lnTo>
                  <a:close/>
                  <a:moveTo>
                    <a:pt x="1576" y="0"/>
                  </a:moveTo>
                  <a:lnTo>
                    <a:pt x="0" y="4321"/>
                  </a:lnTo>
                  <a:lnTo>
                    <a:pt x="0" y="4324"/>
                  </a:lnTo>
                  <a:lnTo>
                    <a:pt x="2" y="4324"/>
                  </a:lnTo>
                  <a:lnTo>
                    <a:pt x="1579" y="0"/>
                  </a:lnTo>
                  <a:lnTo>
                    <a:pt x="1576" y="0"/>
                  </a:lnTo>
                  <a:close/>
                  <a:moveTo>
                    <a:pt x="1627" y="0"/>
                  </a:moveTo>
                  <a:lnTo>
                    <a:pt x="50" y="4324"/>
                  </a:lnTo>
                  <a:lnTo>
                    <a:pt x="53" y="4324"/>
                  </a:lnTo>
                  <a:lnTo>
                    <a:pt x="1630" y="0"/>
                  </a:lnTo>
                  <a:lnTo>
                    <a:pt x="1627" y="0"/>
                  </a:lnTo>
                  <a:close/>
                  <a:moveTo>
                    <a:pt x="1678" y="0"/>
                  </a:moveTo>
                  <a:lnTo>
                    <a:pt x="101" y="4324"/>
                  </a:lnTo>
                  <a:lnTo>
                    <a:pt x="105" y="4324"/>
                  </a:lnTo>
                  <a:lnTo>
                    <a:pt x="1681" y="0"/>
                  </a:lnTo>
                  <a:lnTo>
                    <a:pt x="1678" y="0"/>
                  </a:lnTo>
                  <a:close/>
                  <a:moveTo>
                    <a:pt x="1729" y="0"/>
                  </a:moveTo>
                  <a:lnTo>
                    <a:pt x="152" y="4324"/>
                  </a:lnTo>
                  <a:lnTo>
                    <a:pt x="156" y="4324"/>
                  </a:lnTo>
                  <a:lnTo>
                    <a:pt x="1732" y="0"/>
                  </a:lnTo>
                  <a:lnTo>
                    <a:pt x="1729" y="0"/>
                  </a:lnTo>
                  <a:close/>
                  <a:moveTo>
                    <a:pt x="1780" y="0"/>
                  </a:moveTo>
                  <a:lnTo>
                    <a:pt x="203" y="4324"/>
                  </a:lnTo>
                  <a:lnTo>
                    <a:pt x="207" y="4324"/>
                  </a:lnTo>
                  <a:lnTo>
                    <a:pt x="1783" y="0"/>
                  </a:lnTo>
                  <a:lnTo>
                    <a:pt x="1780" y="0"/>
                  </a:lnTo>
                  <a:close/>
                  <a:moveTo>
                    <a:pt x="1831" y="0"/>
                  </a:moveTo>
                  <a:lnTo>
                    <a:pt x="254" y="4324"/>
                  </a:lnTo>
                  <a:lnTo>
                    <a:pt x="258" y="4324"/>
                  </a:lnTo>
                  <a:lnTo>
                    <a:pt x="1835" y="0"/>
                  </a:lnTo>
                  <a:lnTo>
                    <a:pt x="1831" y="0"/>
                  </a:lnTo>
                  <a:close/>
                  <a:moveTo>
                    <a:pt x="1882" y="0"/>
                  </a:moveTo>
                  <a:lnTo>
                    <a:pt x="305" y="4324"/>
                  </a:lnTo>
                  <a:lnTo>
                    <a:pt x="309" y="4324"/>
                  </a:lnTo>
                  <a:lnTo>
                    <a:pt x="1886" y="0"/>
                  </a:lnTo>
                  <a:lnTo>
                    <a:pt x="1882" y="0"/>
                  </a:lnTo>
                  <a:close/>
                  <a:moveTo>
                    <a:pt x="1932" y="0"/>
                  </a:moveTo>
                  <a:lnTo>
                    <a:pt x="357" y="4324"/>
                  </a:lnTo>
                  <a:lnTo>
                    <a:pt x="360" y="4324"/>
                  </a:lnTo>
                  <a:lnTo>
                    <a:pt x="1936" y="0"/>
                  </a:lnTo>
                  <a:lnTo>
                    <a:pt x="1932" y="0"/>
                  </a:lnTo>
                  <a:close/>
                  <a:moveTo>
                    <a:pt x="6631" y="0"/>
                  </a:moveTo>
                  <a:lnTo>
                    <a:pt x="5055" y="4324"/>
                  </a:lnTo>
                  <a:lnTo>
                    <a:pt x="5058" y="4324"/>
                  </a:lnTo>
                  <a:lnTo>
                    <a:pt x="6634" y="0"/>
                  </a:lnTo>
                  <a:lnTo>
                    <a:pt x="6631" y="0"/>
                  </a:lnTo>
                  <a:close/>
                  <a:moveTo>
                    <a:pt x="6580" y="0"/>
                  </a:moveTo>
                  <a:lnTo>
                    <a:pt x="5004" y="4324"/>
                  </a:lnTo>
                  <a:lnTo>
                    <a:pt x="5007" y="4324"/>
                  </a:lnTo>
                  <a:lnTo>
                    <a:pt x="6583" y="0"/>
                  </a:lnTo>
                  <a:lnTo>
                    <a:pt x="6580" y="0"/>
                  </a:lnTo>
                  <a:close/>
                  <a:moveTo>
                    <a:pt x="6682" y="0"/>
                  </a:moveTo>
                  <a:lnTo>
                    <a:pt x="5106" y="4324"/>
                  </a:lnTo>
                  <a:lnTo>
                    <a:pt x="5109" y="4324"/>
                  </a:lnTo>
                  <a:lnTo>
                    <a:pt x="6685" y="0"/>
                  </a:lnTo>
                  <a:lnTo>
                    <a:pt x="6682" y="0"/>
                  </a:lnTo>
                  <a:close/>
                  <a:moveTo>
                    <a:pt x="6733" y="0"/>
                  </a:moveTo>
                  <a:lnTo>
                    <a:pt x="5157" y="4324"/>
                  </a:lnTo>
                  <a:lnTo>
                    <a:pt x="5160" y="4324"/>
                  </a:lnTo>
                  <a:lnTo>
                    <a:pt x="6736" y="0"/>
                  </a:lnTo>
                  <a:lnTo>
                    <a:pt x="6733" y="0"/>
                  </a:lnTo>
                  <a:close/>
                  <a:moveTo>
                    <a:pt x="6784" y="0"/>
                  </a:moveTo>
                  <a:lnTo>
                    <a:pt x="5208" y="4324"/>
                  </a:lnTo>
                  <a:lnTo>
                    <a:pt x="5211" y="4324"/>
                  </a:lnTo>
                  <a:lnTo>
                    <a:pt x="6787" y="0"/>
                  </a:lnTo>
                  <a:lnTo>
                    <a:pt x="6784" y="0"/>
                  </a:lnTo>
                  <a:close/>
                  <a:moveTo>
                    <a:pt x="6835" y="0"/>
                  </a:moveTo>
                  <a:lnTo>
                    <a:pt x="5259" y="4324"/>
                  </a:lnTo>
                  <a:lnTo>
                    <a:pt x="5263" y="4324"/>
                  </a:lnTo>
                  <a:lnTo>
                    <a:pt x="6838" y="0"/>
                  </a:lnTo>
                  <a:lnTo>
                    <a:pt x="6835" y="0"/>
                  </a:lnTo>
                  <a:close/>
                  <a:moveTo>
                    <a:pt x="6886" y="0"/>
                  </a:moveTo>
                  <a:lnTo>
                    <a:pt x="5310" y="4324"/>
                  </a:lnTo>
                  <a:lnTo>
                    <a:pt x="5314" y="4324"/>
                  </a:lnTo>
                  <a:lnTo>
                    <a:pt x="6889" y="0"/>
                  </a:lnTo>
                  <a:lnTo>
                    <a:pt x="6886" y="0"/>
                  </a:lnTo>
                  <a:close/>
                  <a:moveTo>
                    <a:pt x="6937" y="0"/>
                  </a:moveTo>
                  <a:lnTo>
                    <a:pt x="5361" y="4324"/>
                  </a:lnTo>
                  <a:lnTo>
                    <a:pt x="5365" y="4324"/>
                  </a:lnTo>
                  <a:lnTo>
                    <a:pt x="6940" y="0"/>
                  </a:lnTo>
                  <a:lnTo>
                    <a:pt x="6937" y="0"/>
                  </a:lnTo>
                  <a:close/>
                  <a:moveTo>
                    <a:pt x="6988" y="0"/>
                  </a:moveTo>
                  <a:lnTo>
                    <a:pt x="5412" y="4324"/>
                  </a:lnTo>
                  <a:lnTo>
                    <a:pt x="5416" y="4324"/>
                  </a:lnTo>
                  <a:lnTo>
                    <a:pt x="6992" y="0"/>
                  </a:lnTo>
                  <a:lnTo>
                    <a:pt x="6988" y="0"/>
                  </a:lnTo>
                  <a:close/>
                  <a:moveTo>
                    <a:pt x="7039" y="0"/>
                  </a:moveTo>
                  <a:lnTo>
                    <a:pt x="5463" y="4324"/>
                  </a:lnTo>
                  <a:lnTo>
                    <a:pt x="5467" y="4324"/>
                  </a:lnTo>
                  <a:lnTo>
                    <a:pt x="7043" y="0"/>
                  </a:lnTo>
                  <a:lnTo>
                    <a:pt x="7039" y="0"/>
                  </a:lnTo>
                  <a:close/>
                  <a:moveTo>
                    <a:pt x="7090" y="0"/>
                  </a:moveTo>
                  <a:lnTo>
                    <a:pt x="5515" y="4324"/>
                  </a:lnTo>
                  <a:lnTo>
                    <a:pt x="5518" y="4324"/>
                  </a:lnTo>
                  <a:lnTo>
                    <a:pt x="7094" y="0"/>
                  </a:lnTo>
                  <a:lnTo>
                    <a:pt x="7090" y="0"/>
                  </a:lnTo>
                  <a:close/>
                  <a:moveTo>
                    <a:pt x="7141" y="0"/>
                  </a:moveTo>
                  <a:lnTo>
                    <a:pt x="5566" y="4324"/>
                  </a:lnTo>
                  <a:lnTo>
                    <a:pt x="5569" y="4324"/>
                  </a:lnTo>
                  <a:lnTo>
                    <a:pt x="7145" y="0"/>
                  </a:lnTo>
                  <a:lnTo>
                    <a:pt x="7141" y="0"/>
                  </a:lnTo>
                  <a:close/>
                  <a:moveTo>
                    <a:pt x="7192" y="0"/>
                  </a:moveTo>
                  <a:lnTo>
                    <a:pt x="5617" y="4324"/>
                  </a:lnTo>
                  <a:lnTo>
                    <a:pt x="5620" y="4324"/>
                  </a:lnTo>
                  <a:lnTo>
                    <a:pt x="7196" y="0"/>
                  </a:lnTo>
                  <a:lnTo>
                    <a:pt x="7192" y="0"/>
                  </a:lnTo>
                  <a:close/>
                  <a:moveTo>
                    <a:pt x="7244" y="0"/>
                  </a:moveTo>
                  <a:lnTo>
                    <a:pt x="5668" y="4324"/>
                  </a:lnTo>
                  <a:lnTo>
                    <a:pt x="5671" y="4324"/>
                  </a:lnTo>
                  <a:lnTo>
                    <a:pt x="7247" y="0"/>
                  </a:lnTo>
                  <a:lnTo>
                    <a:pt x="7244" y="0"/>
                  </a:lnTo>
                  <a:close/>
                  <a:moveTo>
                    <a:pt x="7295" y="0"/>
                  </a:moveTo>
                  <a:lnTo>
                    <a:pt x="5719" y="4324"/>
                  </a:lnTo>
                  <a:lnTo>
                    <a:pt x="5722" y="4324"/>
                  </a:lnTo>
                  <a:lnTo>
                    <a:pt x="7298" y="0"/>
                  </a:lnTo>
                  <a:lnTo>
                    <a:pt x="7295" y="0"/>
                  </a:lnTo>
                  <a:close/>
                  <a:moveTo>
                    <a:pt x="7346" y="0"/>
                  </a:moveTo>
                  <a:lnTo>
                    <a:pt x="5769" y="4324"/>
                  </a:lnTo>
                  <a:lnTo>
                    <a:pt x="5772" y="4324"/>
                  </a:lnTo>
                  <a:lnTo>
                    <a:pt x="7349" y="0"/>
                  </a:lnTo>
                  <a:lnTo>
                    <a:pt x="7346" y="0"/>
                  </a:lnTo>
                  <a:close/>
                  <a:moveTo>
                    <a:pt x="7397" y="0"/>
                  </a:moveTo>
                  <a:lnTo>
                    <a:pt x="5820" y="4324"/>
                  </a:lnTo>
                  <a:lnTo>
                    <a:pt x="5823" y="4324"/>
                  </a:lnTo>
                  <a:lnTo>
                    <a:pt x="7400" y="0"/>
                  </a:lnTo>
                  <a:lnTo>
                    <a:pt x="7397" y="0"/>
                  </a:lnTo>
                  <a:close/>
                  <a:moveTo>
                    <a:pt x="7448" y="0"/>
                  </a:moveTo>
                  <a:lnTo>
                    <a:pt x="5871" y="4324"/>
                  </a:lnTo>
                  <a:lnTo>
                    <a:pt x="5874" y="4324"/>
                  </a:lnTo>
                  <a:lnTo>
                    <a:pt x="7451" y="0"/>
                  </a:lnTo>
                  <a:lnTo>
                    <a:pt x="7448" y="0"/>
                  </a:lnTo>
                  <a:close/>
                  <a:moveTo>
                    <a:pt x="7499" y="0"/>
                  </a:moveTo>
                  <a:lnTo>
                    <a:pt x="5922" y="4324"/>
                  </a:lnTo>
                  <a:lnTo>
                    <a:pt x="5926" y="4324"/>
                  </a:lnTo>
                  <a:lnTo>
                    <a:pt x="7502" y="0"/>
                  </a:lnTo>
                  <a:lnTo>
                    <a:pt x="7499" y="0"/>
                  </a:lnTo>
                  <a:close/>
                  <a:moveTo>
                    <a:pt x="7550" y="0"/>
                  </a:moveTo>
                  <a:lnTo>
                    <a:pt x="5973" y="4324"/>
                  </a:lnTo>
                  <a:lnTo>
                    <a:pt x="5977" y="4324"/>
                  </a:lnTo>
                  <a:lnTo>
                    <a:pt x="7553" y="0"/>
                  </a:lnTo>
                  <a:lnTo>
                    <a:pt x="7550" y="0"/>
                  </a:lnTo>
                  <a:close/>
                  <a:moveTo>
                    <a:pt x="7601" y="0"/>
                  </a:moveTo>
                  <a:lnTo>
                    <a:pt x="6024" y="4324"/>
                  </a:lnTo>
                  <a:lnTo>
                    <a:pt x="6028" y="4324"/>
                  </a:lnTo>
                  <a:lnTo>
                    <a:pt x="7605" y="0"/>
                  </a:lnTo>
                  <a:lnTo>
                    <a:pt x="7601" y="0"/>
                  </a:lnTo>
                  <a:close/>
                  <a:moveTo>
                    <a:pt x="7652" y="0"/>
                  </a:moveTo>
                  <a:lnTo>
                    <a:pt x="6075" y="4324"/>
                  </a:lnTo>
                  <a:lnTo>
                    <a:pt x="6079" y="4324"/>
                  </a:lnTo>
                  <a:lnTo>
                    <a:pt x="7656" y="0"/>
                  </a:lnTo>
                  <a:lnTo>
                    <a:pt x="7652" y="0"/>
                  </a:lnTo>
                  <a:close/>
                  <a:moveTo>
                    <a:pt x="6126" y="4324"/>
                  </a:moveTo>
                  <a:lnTo>
                    <a:pt x="6130" y="4324"/>
                  </a:lnTo>
                  <a:lnTo>
                    <a:pt x="7678" y="79"/>
                  </a:lnTo>
                  <a:lnTo>
                    <a:pt x="7678" y="69"/>
                  </a:lnTo>
                  <a:lnTo>
                    <a:pt x="6126" y="4324"/>
                  </a:lnTo>
                  <a:close/>
                  <a:moveTo>
                    <a:pt x="6181" y="4324"/>
                  </a:moveTo>
                  <a:lnTo>
                    <a:pt x="7678" y="219"/>
                  </a:lnTo>
                  <a:lnTo>
                    <a:pt x="7678" y="209"/>
                  </a:lnTo>
                  <a:lnTo>
                    <a:pt x="6178" y="4324"/>
                  </a:lnTo>
                  <a:lnTo>
                    <a:pt x="6181" y="4324"/>
                  </a:lnTo>
                  <a:close/>
                  <a:moveTo>
                    <a:pt x="6232" y="4324"/>
                  </a:moveTo>
                  <a:lnTo>
                    <a:pt x="7678" y="358"/>
                  </a:lnTo>
                  <a:lnTo>
                    <a:pt x="7678" y="349"/>
                  </a:lnTo>
                  <a:lnTo>
                    <a:pt x="6229" y="4324"/>
                  </a:lnTo>
                  <a:lnTo>
                    <a:pt x="6232" y="4324"/>
                  </a:lnTo>
                  <a:close/>
                  <a:moveTo>
                    <a:pt x="4333" y="0"/>
                  </a:moveTo>
                  <a:lnTo>
                    <a:pt x="2756" y="4324"/>
                  </a:lnTo>
                  <a:lnTo>
                    <a:pt x="2760" y="4324"/>
                  </a:lnTo>
                  <a:lnTo>
                    <a:pt x="4336" y="0"/>
                  </a:lnTo>
                  <a:lnTo>
                    <a:pt x="4333" y="0"/>
                  </a:lnTo>
                  <a:close/>
                  <a:moveTo>
                    <a:pt x="4282" y="0"/>
                  </a:moveTo>
                  <a:lnTo>
                    <a:pt x="2705" y="4324"/>
                  </a:lnTo>
                  <a:lnTo>
                    <a:pt x="2709" y="4324"/>
                  </a:lnTo>
                  <a:lnTo>
                    <a:pt x="4285" y="0"/>
                  </a:lnTo>
                  <a:lnTo>
                    <a:pt x="4282" y="0"/>
                  </a:lnTo>
                  <a:close/>
                  <a:moveTo>
                    <a:pt x="4384" y="0"/>
                  </a:moveTo>
                  <a:lnTo>
                    <a:pt x="2807" y="4324"/>
                  </a:lnTo>
                  <a:lnTo>
                    <a:pt x="2811" y="4324"/>
                  </a:lnTo>
                  <a:lnTo>
                    <a:pt x="4388" y="0"/>
                  </a:lnTo>
                  <a:lnTo>
                    <a:pt x="4384" y="0"/>
                  </a:lnTo>
                  <a:close/>
                  <a:moveTo>
                    <a:pt x="4435" y="0"/>
                  </a:moveTo>
                  <a:lnTo>
                    <a:pt x="2858" y="4324"/>
                  </a:lnTo>
                  <a:lnTo>
                    <a:pt x="2862" y="4324"/>
                  </a:lnTo>
                  <a:lnTo>
                    <a:pt x="4439" y="0"/>
                  </a:lnTo>
                  <a:lnTo>
                    <a:pt x="4435" y="0"/>
                  </a:lnTo>
                  <a:close/>
                  <a:moveTo>
                    <a:pt x="4486" y="0"/>
                  </a:moveTo>
                  <a:lnTo>
                    <a:pt x="2909" y="4324"/>
                  </a:lnTo>
                  <a:lnTo>
                    <a:pt x="2913" y="4324"/>
                  </a:lnTo>
                  <a:lnTo>
                    <a:pt x="4490" y="0"/>
                  </a:lnTo>
                  <a:lnTo>
                    <a:pt x="4486" y="0"/>
                  </a:lnTo>
                  <a:close/>
                  <a:moveTo>
                    <a:pt x="4537" y="0"/>
                  </a:moveTo>
                  <a:lnTo>
                    <a:pt x="2961" y="4324"/>
                  </a:lnTo>
                  <a:lnTo>
                    <a:pt x="2964" y="4324"/>
                  </a:lnTo>
                  <a:lnTo>
                    <a:pt x="4541" y="0"/>
                  </a:lnTo>
                  <a:lnTo>
                    <a:pt x="4537" y="0"/>
                  </a:lnTo>
                  <a:close/>
                  <a:moveTo>
                    <a:pt x="4588" y="0"/>
                  </a:moveTo>
                  <a:lnTo>
                    <a:pt x="3012" y="4324"/>
                  </a:lnTo>
                  <a:lnTo>
                    <a:pt x="3015" y="4324"/>
                  </a:lnTo>
                  <a:lnTo>
                    <a:pt x="4592" y="0"/>
                  </a:lnTo>
                  <a:lnTo>
                    <a:pt x="4588" y="0"/>
                  </a:lnTo>
                  <a:close/>
                  <a:moveTo>
                    <a:pt x="4640" y="0"/>
                  </a:moveTo>
                  <a:lnTo>
                    <a:pt x="3063" y="4324"/>
                  </a:lnTo>
                  <a:lnTo>
                    <a:pt x="3066" y="4324"/>
                  </a:lnTo>
                  <a:lnTo>
                    <a:pt x="4643" y="0"/>
                  </a:lnTo>
                  <a:lnTo>
                    <a:pt x="4640" y="0"/>
                  </a:lnTo>
                  <a:close/>
                  <a:moveTo>
                    <a:pt x="4691" y="0"/>
                  </a:moveTo>
                  <a:lnTo>
                    <a:pt x="3114" y="4324"/>
                  </a:lnTo>
                  <a:lnTo>
                    <a:pt x="3117" y="4324"/>
                  </a:lnTo>
                  <a:lnTo>
                    <a:pt x="4694" y="0"/>
                  </a:lnTo>
                  <a:lnTo>
                    <a:pt x="4691" y="0"/>
                  </a:lnTo>
                  <a:close/>
                  <a:moveTo>
                    <a:pt x="4742" y="0"/>
                  </a:moveTo>
                  <a:lnTo>
                    <a:pt x="3165" y="4324"/>
                  </a:lnTo>
                  <a:lnTo>
                    <a:pt x="3168" y="4324"/>
                  </a:lnTo>
                  <a:lnTo>
                    <a:pt x="4745" y="0"/>
                  </a:lnTo>
                  <a:lnTo>
                    <a:pt x="4742" y="0"/>
                  </a:lnTo>
                  <a:close/>
                  <a:moveTo>
                    <a:pt x="4793" y="0"/>
                  </a:moveTo>
                  <a:lnTo>
                    <a:pt x="3216" y="4324"/>
                  </a:lnTo>
                  <a:lnTo>
                    <a:pt x="3219" y="4324"/>
                  </a:lnTo>
                  <a:lnTo>
                    <a:pt x="4796" y="0"/>
                  </a:lnTo>
                  <a:lnTo>
                    <a:pt x="4793" y="0"/>
                  </a:lnTo>
                  <a:close/>
                  <a:moveTo>
                    <a:pt x="4844" y="0"/>
                  </a:moveTo>
                  <a:lnTo>
                    <a:pt x="3267" y="4324"/>
                  </a:lnTo>
                  <a:lnTo>
                    <a:pt x="3270" y="4324"/>
                  </a:lnTo>
                  <a:lnTo>
                    <a:pt x="4847" y="0"/>
                  </a:lnTo>
                  <a:lnTo>
                    <a:pt x="4844" y="0"/>
                  </a:lnTo>
                  <a:close/>
                  <a:moveTo>
                    <a:pt x="4895" y="0"/>
                  </a:moveTo>
                  <a:lnTo>
                    <a:pt x="3318" y="4324"/>
                  </a:lnTo>
                  <a:lnTo>
                    <a:pt x="3322" y="4324"/>
                  </a:lnTo>
                  <a:lnTo>
                    <a:pt x="4898" y="0"/>
                  </a:lnTo>
                  <a:lnTo>
                    <a:pt x="4895" y="0"/>
                  </a:lnTo>
                  <a:close/>
                  <a:moveTo>
                    <a:pt x="4946" y="0"/>
                  </a:moveTo>
                  <a:lnTo>
                    <a:pt x="3369" y="4324"/>
                  </a:lnTo>
                  <a:lnTo>
                    <a:pt x="3373" y="4324"/>
                  </a:lnTo>
                  <a:lnTo>
                    <a:pt x="4949" y="0"/>
                  </a:lnTo>
                  <a:lnTo>
                    <a:pt x="4946" y="0"/>
                  </a:lnTo>
                  <a:close/>
                  <a:moveTo>
                    <a:pt x="4997" y="0"/>
                  </a:moveTo>
                  <a:lnTo>
                    <a:pt x="3420" y="4324"/>
                  </a:lnTo>
                  <a:lnTo>
                    <a:pt x="3424" y="4324"/>
                  </a:lnTo>
                  <a:lnTo>
                    <a:pt x="5000" y="0"/>
                  </a:lnTo>
                  <a:lnTo>
                    <a:pt x="4997" y="0"/>
                  </a:lnTo>
                  <a:close/>
                  <a:moveTo>
                    <a:pt x="5048" y="0"/>
                  </a:moveTo>
                  <a:lnTo>
                    <a:pt x="3471" y="4324"/>
                  </a:lnTo>
                  <a:lnTo>
                    <a:pt x="3475" y="4324"/>
                  </a:lnTo>
                  <a:lnTo>
                    <a:pt x="5052" y="0"/>
                  </a:lnTo>
                  <a:lnTo>
                    <a:pt x="5048" y="0"/>
                  </a:lnTo>
                  <a:close/>
                  <a:moveTo>
                    <a:pt x="5099" y="0"/>
                  </a:moveTo>
                  <a:lnTo>
                    <a:pt x="3522" y="4324"/>
                  </a:lnTo>
                  <a:lnTo>
                    <a:pt x="3526" y="4324"/>
                  </a:lnTo>
                  <a:lnTo>
                    <a:pt x="5103" y="0"/>
                  </a:lnTo>
                  <a:lnTo>
                    <a:pt x="5099" y="0"/>
                  </a:lnTo>
                  <a:close/>
                  <a:moveTo>
                    <a:pt x="5150" y="0"/>
                  </a:moveTo>
                  <a:lnTo>
                    <a:pt x="3574" y="4324"/>
                  </a:lnTo>
                  <a:lnTo>
                    <a:pt x="3577" y="4324"/>
                  </a:lnTo>
                  <a:lnTo>
                    <a:pt x="5154" y="0"/>
                  </a:lnTo>
                  <a:lnTo>
                    <a:pt x="5150" y="0"/>
                  </a:lnTo>
                  <a:close/>
                  <a:moveTo>
                    <a:pt x="5201" y="0"/>
                  </a:moveTo>
                  <a:lnTo>
                    <a:pt x="3625" y="4324"/>
                  </a:lnTo>
                  <a:lnTo>
                    <a:pt x="3628" y="4324"/>
                  </a:lnTo>
                  <a:lnTo>
                    <a:pt x="5205" y="0"/>
                  </a:lnTo>
                  <a:lnTo>
                    <a:pt x="5201" y="0"/>
                  </a:lnTo>
                  <a:close/>
                  <a:moveTo>
                    <a:pt x="5252" y="0"/>
                  </a:moveTo>
                  <a:lnTo>
                    <a:pt x="3676" y="4324"/>
                  </a:lnTo>
                  <a:lnTo>
                    <a:pt x="3679" y="4324"/>
                  </a:lnTo>
                  <a:lnTo>
                    <a:pt x="5256" y="0"/>
                  </a:lnTo>
                  <a:lnTo>
                    <a:pt x="5252" y="0"/>
                  </a:lnTo>
                  <a:close/>
                  <a:moveTo>
                    <a:pt x="5304" y="0"/>
                  </a:moveTo>
                  <a:lnTo>
                    <a:pt x="3727" y="4324"/>
                  </a:lnTo>
                  <a:lnTo>
                    <a:pt x="3730" y="4324"/>
                  </a:lnTo>
                  <a:lnTo>
                    <a:pt x="5307" y="0"/>
                  </a:lnTo>
                  <a:lnTo>
                    <a:pt x="5304" y="0"/>
                  </a:lnTo>
                  <a:close/>
                  <a:moveTo>
                    <a:pt x="5355" y="0"/>
                  </a:moveTo>
                  <a:lnTo>
                    <a:pt x="3778" y="4324"/>
                  </a:lnTo>
                  <a:lnTo>
                    <a:pt x="3781" y="4324"/>
                  </a:lnTo>
                  <a:lnTo>
                    <a:pt x="5358" y="0"/>
                  </a:lnTo>
                  <a:lnTo>
                    <a:pt x="5355" y="0"/>
                  </a:lnTo>
                  <a:close/>
                  <a:moveTo>
                    <a:pt x="5406" y="0"/>
                  </a:moveTo>
                  <a:lnTo>
                    <a:pt x="3829" y="4324"/>
                  </a:lnTo>
                  <a:lnTo>
                    <a:pt x="3832" y="4324"/>
                  </a:lnTo>
                  <a:lnTo>
                    <a:pt x="5409" y="0"/>
                  </a:lnTo>
                  <a:lnTo>
                    <a:pt x="5406" y="0"/>
                  </a:lnTo>
                  <a:close/>
                  <a:moveTo>
                    <a:pt x="5457" y="0"/>
                  </a:moveTo>
                  <a:lnTo>
                    <a:pt x="3880" y="4324"/>
                  </a:lnTo>
                  <a:lnTo>
                    <a:pt x="3883" y="4324"/>
                  </a:lnTo>
                  <a:lnTo>
                    <a:pt x="5460" y="0"/>
                  </a:lnTo>
                  <a:lnTo>
                    <a:pt x="5457" y="0"/>
                  </a:lnTo>
                  <a:close/>
                  <a:moveTo>
                    <a:pt x="5508" y="0"/>
                  </a:moveTo>
                  <a:lnTo>
                    <a:pt x="3931" y="4324"/>
                  </a:lnTo>
                  <a:lnTo>
                    <a:pt x="3934" y="4324"/>
                  </a:lnTo>
                  <a:lnTo>
                    <a:pt x="5511" y="0"/>
                  </a:lnTo>
                  <a:lnTo>
                    <a:pt x="5508" y="0"/>
                  </a:lnTo>
                  <a:close/>
                  <a:moveTo>
                    <a:pt x="5559" y="0"/>
                  </a:moveTo>
                  <a:lnTo>
                    <a:pt x="3982" y="4324"/>
                  </a:lnTo>
                  <a:lnTo>
                    <a:pt x="3986" y="4324"/>
                  </a:lnTo>
                  <a:lnTo>
                    <a:pt x="5562" y="0"/>
                  </a:lnTo>
                  <a:lnTo>
                    <a:pt x="5559" y="0"/>
                  </a:lnTo>
                  <a:close/>
                  <a:moveTo>
                    <a:pt x="5610" y="0"/>
                  </a:moveTo>
                  <a:lnTo>
                    <a:pt x="4033" y="4324"/>
                  </a:lnTo>
                  <a:lnTo>
                    <a:pt x="4037" y="4324"/>
                  </a:lnTo>
                  <a:lnTo>
                    <a:pt x="5613" y="0"/>
                  </a:lnTo>
                  <a:lnTo>
                    <a:pt x="5610" y="0"/>
                  </a:lnTo>
                  <a:close/>
                  <a:moveTo>
                    <a:pt x="5661" y="0"/>
                  </a:moveTo>
                  <a:lnTo>
                    <a:pt x="4084" y="4324"/>
                  </a:lnTo>
                  <a:lnTo>
                    <a:pt x="4088" y="4324"/>
                  </a:lnTo>
                  <a:lnTo>
                    <a:pt x="5665" y="0"/>
                  </a:lnTo>
                  <a:lnTo>
                    <a:pt x="5661" y="0"/>
                  </a:lnTo>
                  <a:close/>
                  <a:moveTo>
                    <a:pt x="5712" y="0"/>
                  </a:moveTo>
                  <a:lnTo>
                    <a:pt x="4135" y="4324"/>
                  </a:lnTo>
                  <a:lnTo>
                    <a:pt x="4139" y="4324"/>
                  </a:lnTo>
                  <a:lnTo>
                    <a:pt x="5716" y="0"/>
                  </a:lnTo>
                  <a:lnTo>
                    <a:pt x="5712" y="0"/>
                  </a:lnTo>
                  <a:close/>
                  <a:moveTo>
                    <a:pt x="5762" y="0"/>
                  </a:moveTo>
                  <a:lnTo>
                    <a:pt x="4186" y="4324"/>
                  </a:lnTo>
                  <a:lnTo>
                    <a:pt x="4190" y="4324"/>
                  </a:lnTo>
                  <a:lnTo>
                    <a:pt x="5766" y="0"/>
                  </a:lnTo>
                  <a:lnTo>
                    <a:pt x="5762" y="0"/>
                  </a:lnTo>
                  <a:close/>
                  <a:moveTo>
                    <a:pt x="5813" y="0"/>
                  </a:moveTo>
                  <a:lnTo>
                    <a:pt x="4238" y="4324"/>
                  </a:lnTo>
                  <a:lnTo>
                    <a:pt x="4241" y="4324"/>
                  </a:lnTo>
                  <a:lnTo>
                    <a:pt x="5817" y="0"/>
                  </a:lnTo>
                  <a:lnTo>
                    <a:pt x="5813" y="0"/>
                  </a:lnTo>
                  <a:close/>
                  <a:moveTo>
                    <a:pt x="5864" y="0"/>
                  </a:moveTo>
                  <a:lnTo>
                    <a:pt x="4289" y="4324"/>
                  </a:lnTo>
                  <a:lnTo>
                    <a:pt x="4292" y="4324"/>
                  </a:lnTo>
                  <a:lnTo>
                    <a:pt x="5868" y="0"/>
                  </a:lnTo>
                  <a:lnTo>
                    <a:pt x="5864" y="0"/>
                  </a:lnTo>
                  <a:close/>
                  <a:moveTo>
                    <a:pt x="5915" y="0"/>
                  </a:moveTo>
                  <a:lnTo>
                    <a:pt x="4340" y="4324"/>
                  </a:lnTo>
                  <a:lnTo>
                    <a:pt x="4343" y="4324"/>
                  </a:lnTo>
                  <a:lnTo>
                    <a:pt x="5919" y="0"/>
                  </a:lnTo>
                  <a:lnTo>
                    <a:pt x="5915" y="0"/>
                  </a:lnTo>
                  <a:close/>
                  <a:moveTo>
                    <a:pt x="5967" y="0"/>
                  </a:moveTo>
                  <a:lnTo>
                    <a:pt x="4391" y="4324"/>
                  </a:lnTo>
                  <a:lnTo>
                    <a:pt x="4394" y="4324"/>
                  </a:lnTo>
                  <a:lnTo>
                    <a:pt x="5970" y="0"/>
                  </a:lnTo>
                  <a:lnTo>
                    <a:pt x="5967" y="0"/>
                  </a:lnTo>
                  <a:close/>
                  <a:moveTo>
                    <a:pt x="6018" y="0"/>
                  </a:moveTo>
                  <a:lnTo>
                    <a:pt x="4442" y="4324"/>
                  </a:lnTo>
                  <a:lnTo>
                    <a:pt x="4445" y="4324"/>
                  </a:lnTo>
                  <a:lnTo>
                    <a:pt x="6021" y="0"/>
                  </a:lnTo>
                  <a:lnTo>
                    <a:pt x="6018" y="0"/>
                  </a:lnTo>
                  <a:close/>
                  <a:moveTo>
                    <a:pt x="6069" y="0"/>
                  </a:moveTo>
                  <a:lnTo>
                    <a:pt x="4493" y="4324"/>
                  </a:lnTo>
                  <a:lnTo>
                    <a:pt x="4496" y="4324"/>
                  </a:lnTo>
                  <a:lnTo>
                    <a:pt x="6072" y="0"/>
                  </a:lnTo>
                  <a:lnTo>
                    <a:pt x="6069" y="0"/>
                  </a:lnTo>
                  <a:close/>
                  <a:moveTo>
                    <a:pt x="6120" y="0"/>
                  </a:moveTo>
                  <a:lnTo>
                    <a:pt x="4544" y="4324"/>
                  </a:lnTo>
                  <a:lnTo>
                    <a:pt x="4547" y="4324"/>
                  </a:lnTo>
                  <a:lnTo>
                    <a:pt x="6123" y="0"/>
                  </a:lnTo>
                  <a:lnTo>
                    <a:pt x="6120" y="0"/>
                  </a:lnTo>
                  <a:close/>
                  <a:moveTo>
                    <a:pt x="6171" y="0"/>
                  </a:moveTo>
                  <a:lnTo>
                    <a:pt x="4595" y="4324"/>
                  </a:lnTo>
                  <a:lnTo>
                    <a:pt x="4599" y="4324"/>
                  </a:lnTo>
                  <a:lnTo>
                    <a:pt x="6174" y="0"/>
                  </a:lnTo>
                  <a:lnTo>
                    <a:pt x="6171" y="0"/>
                  </a:lnTo>
                  <a:close/>
                  <a:moveTo>
                    <a:pt x="6222" y="0"/>
                  </a:moveTo>
                  <a:lnTo>
                    <a:pt x="4646" y="4324"/>
                  </a:lnTo>
                  <a:lnTo>
                    <a:pt x="4650" y="4324"/>
                  </a:lnTo>
                  <a:lnTo>
                    <a:pt x="6225" y="0"/>
                  </a:lnTo>
                  <a:lnTo>
                    <a:pt x="6222" y="0"/>
                  </a:lnTo>
                  <a:close/>
                  <a:moveTo>
                    <a:pt x="6273" y="0"/>
                  </a:moveTo>
                  <a:lnTo>
                    <a:pt x="4697" y="4324"/>
                  </a:lnTo>
                  <a:lnTo>
                    <a:pt x="4701" y="4324"/>
                  </a:lnTo>
                  <a:lnTo>
                    <a:pt x="6276" y="0"/>
                  </a:lnTo>
                  <a:lnTo>
                    <a:pt x="6273" y="0"/>
                  </a:lnTo>
                  <a:close/>
                  <a:moveTo>
                    <a:pt x="6324" y="0"/>
                  </a:moveTo>
                  <a:lnTo>
                    <a:pt x="4748" y="4324"/>
                  </a:lnTo>
                  <a:lnTo>
                    <a:pt x="4752" y="4324"/>
                  </a:lnTo>
                  <a:lnTo>
                    <a:pt x="6328" y="0"/>
                  </a:lnTo>
                  <a:lnTo>
                    <a:pt x="6324" y="0"/>
                  </a:lnTo>
                  <a:close/>
                  <a:moveTo>
                    <a:pt x="6375" y="0"/>
                  </a:moveTo>
                  <a:lnTo>
                    <a:pt x="4799" y="4324"/>
                  </a:lnTo>
                  <a:lnTo>
                    <a:pt x="4803" y="4324"/>
                  </a:lnTo>
                  <a:lnTo>
                    <a:pt x="6379" y="0"/>
                  </a:lnTo>
                  <a:lnTo>
                    <a:pt x="6375" y="0"/>
                  </a:lnTo>
                  <a:close/>
                  <a:moveTo>
                    <a:pt x="6426" y="0"/>
                  </a:moveTo>
                  <a:lnTo>
                    <a:pt x="4850" y="4324"/>
                  </a:lnTo>
                  <a:lnTo>
                    <a:pt x="4854" y="4324"/>
                  </a:lnTo>
                  <a:lnTo>
                    <a:pt x="6430" y="0"/>
                  </a:lnTo>
                  <a:lnTo>
                    <a:pt x="6426" y="0"/>
                  </a:lnTo>
                  <a:close/>
                  <a:moveTo>
                    <a:pt x="6477" y="0"/>
                  </a:moveTo>
                  <a:lnTo>
                    <a:pt x="4902" y="4324"/>
                  </a:lnTo>
                  <a:lnTo>
                    <a:pt x="4905" y="4324"/>
                  </a:lnTo>
                  <a:lnTo>
                    <a:pt x="6481" y="0"/>
                  </a:lnTo>
                  <a:lnTo>
                    <a:pt x="6477" y="0"/>
                  </a:lnTo>
                  <a:close/>
                  <a:moveTo>
                    <a:pt x="6528" y="0"/>
                  </a:moveTo>
                  <a:lnTo>
                    <a:pt x="4953" y="4324"/>
                  </a:lnTo>
                  <a:lnTo>
                    <a:pt x="4956" y="4324"/>
                  </a:lnTo>
                  <a:lnTo>
                    <a:pt x="6532" y="0"/>
                  </a:lnTo>
                  <a:lnTo>
                    <a:pt x="6528" y="0"/>
                  </a:lnTo>
                  <a:close/>
                  <a:moveTo>
                    <a:pt x="6283" y="4324"/>
                  </a:moveTo>
                  <a:lnTo>
                    <a:pt x="7678" y="498"/>
                  </a:lnTo>
                  <a:lnTo>
                    <a:pt x="7678" y="489"/>
                  </a:lnTo>
                  <a:lnTo>
                    <a:pt x="6280" y="4324"/>
                  </a:lnTo>
                  <a:lnTo>
                    <a:pt x="6283" y="4324"/>
                  </a:lnTo>
                  <a:close/>
                  <a:moveTo>
                    <a:pt x="6334" y="4324"/>
                  </a:moveTo>
                  <a:lnTo>
                    <a:pt x="7678" y="639"/>
                  </a:lnTo>
                  <a:lnTo>
                    <a:pt x="7678" y="630"/>
                  </a:lnTo>
                  <a:lnTo>
                    <a:pt x="6331" y="4324"/>
                  </a:lnTo>
                  <a:lnTo>
                    <a:pt x="6334" y="4324"/>
                  </a:lnTo>
                  <a:close/>
                  <a:moveTo>
                    <a:pt x="6385" y="4324"/>
                  </a:moveTo>
                  <a:lnTo>
                    <a:pt x="7678" y="779"/>
                  </a:lnTo>
                  <a:lnTo>
                    <a:pt x="7678" y="770"/>
                  </a:lnTo>
                  <a:lnTo>
                    <a:pt x="6382" y="4324"/>
                  </a:lnTo>
                  <a:lnTo>
                    <a:pt x="6385" y="4324"/>
                  </a:lnTo>
                  <a:close/>
                  <a:moveTo>
                    <a:pt x="6436" y="4324"/>
                  </a:moveTo>
                  <a:lnTo>
                    <a:pt x="7678" y="919"/>
                  </a:lnTo>
                  <a:lnTo>
                    <a:pt x="7678" y="910"/>
                  </a:lnTo>
                  <a:lnTo>
                    <a:pt x="6433" y="4324"/>
                  </a:lnTo>
                  <a:lnTo>
                    <a:pt x="6436" y="4324"/>
                  </a:lnTo>
                  <a:close/>
                  <a:moveTo>
                    <a:pt x="6487" y="4324"/>
                  </a:moveTo>
                  <a:lnTo>
                    <a:pt x="7678" y="1059"/>
                  </a:lnTo>
                  <a:lnTo>
                    <a:pt x="7678" y="1050"/>
                  </a:lnTo>
                  <a:lnTo>
                    <a:pt x="6484" y="4324"/>
                  </a:lnTo>
                  <a:lnTo>
                    <a:pt x="6487" y="4324"/>
                  </a:lnTo>
                  <a:close/>
                  <a:moveTo>
                    <a:pt x="6539" y="4324"/>
                  </a:moveTo>
                  <a:lnTo>
                    <a:pt x="7678" y="1199"/>
                  </a:lnTo>
                  <a:lnTo>
                    <a:pt x="7678" y="1190"/>
                  </a:lnTo>
                  <a:lnTo>
                    <a:pt x="6535" y="4324"/>
                  </a:lnTo>
                  <a:lnTo>
                    <a:pt x="6539" y="4324"/>
                  </a:lnTo>
                  <a:close/>
                  <a:moveTo>
                    <a:pt x="6590" y="4324"/>
                  </a:moveTo>
                  <a:lnTo>
                    <a:pt x="7678" y="1339"/>
                  </a:lnTo>
                  <a:lnTo>
                    <a:pt x="7678" y="1330"/>
                  </a:lnTo>
                  <a:lnTo>
                    <a:pt x="6586" y="4324"/>
                  </a:lnTo>
                  <a:lnTo>
                    <a:pt x="6590" y="4324"/>
                  </a:lnTo>
                  <a:close/>
                  <a:moveTo>
                    <a:pt x="6641" y="4324"/>
                  </a:moveTo>
                  <a:lnTo>
                    <a:pt x="7678" y="1479"/>
                  </a:lnTo>
                  <a:lnTo>
                    <a:pt x="7678" y="1470"/>
                  </a:lnTo>
                  <a:lnTo>
                    <a:pt x="6637" y="4324"/>
                  </a:lnTo>
                  <a:lnTo>
                    <a:pt x="6641" y="4324"/>
                  </a:lnTo>
                  <a:close/>
                  <a:moveTo>
                    <a:pt x="6692" y="4324"/>
                  </a:moveTo>
                  <a:lnTo>
                    <a:pt x="7678" y="1619"/>
                  </a:lnTo>
                  <a:lnTo>
                    <a:pt x="7678" y="1610"/>
                  </a:lnTo>
                  <a:lnTo>
                    <a:pt x="6688" y="4324"/>
                  </a:lnTo>
                  <a:lnTo>
                    <a:pt x="6692" y="4324"/>
                  </a:lnTo>
                  <a:close/>
                  <a:moveTo>
                    <a:pt x="6743" y="4324"/>
                  </a:moveTo>
                  <a:lnTo>
                    <a:pt x="7678" y="1760"/>
                  </a:lnTo>
                  <a:lnTo>
                    <a:pt x="7678" y="1751"/>
                  </a:lnTo>
                  <a:lnTo>
                    <a:pt x="6739" y="4324"/>
                  </a:lnTo>
                  <a:lnTo>
                    <a:pt x="6743" y="4324"/>
                  </a:lnTo>
                  <a:close/>
                  <a:moveTo>
                    <a:pt x="6794" y="4324"/>
                  </a:moveTo>
                  <a:lnTo>
                    <a:pt x="7678" y="1900"/>
                  </a:lnTo>
                  <a:lnTo>
                    <a:pt x="7678" y="1890"/>
                  </a:lnTo>
                  <a:lnTo>
                    <a:pt x="6791" y="4324"/>
                  </a:lnTo>
                  <a:lnTo>
                    <a:pt x="6794" y="4324"/>
                  </a:lnTo>
                  <a:close/>
                  <a:moveTo>
                    <a:pt x="6845" y="4324"/>
                  </a:moveTo>
                  <a:lnTo>
                    <a:pt x="7678" y="2040"/>
                  </a:lnTo>
                  <a:lnTo>
                    <a:pt x="7678" y="2030"/>
                  </a:lnTo>
                  <a:lnTo>
                    <a:pt x="6842" y="4324"/>
                  </a:lnTo>
                  <a:lnTo>
                    <a:pt x="6845" y="4324"/>
                  </a:lnTo>
                  <a:close/>
                  <a:moveTo>
                    <a:pt x="6896" y="4324"/>
                  </a:moveTo>
                  <a:lnTo>
                    <a:pt x="7678" y="2180"/>
                  </a:lnTo>
                  <a:lnTo>
                    <a:pt x="7678" y="2170"/>
                  </a:lnTo>
                  <a:lnTo>
                    <a:pt x="6893" y="4324"/>
                  </a:lnTo>
                  <a:lnTo>
                    <a:pt x="6896" y="4324"/>
                  </a:lnTo>
                  <a:close/>
                  <a:moveTo>
                    <a:pt x="6947" y="4324"/>
                  </a:moveTo>
                  <a:lnTo>
                    <a:pt x="7678" y="2320"/>
                  </a:lnTo>
                  <a:lnTo>
                    <a:pt x="7678" y="2310"/>
                  </a:lnTo>
                  <a:lnTo>
                    <a:pt x="6944" y="4324"/>
                  </a:lnTo>
                  <a:lnTo>
                    <a:pt x="6947" y="4324"/>
                  </a:lnTo>
                  <a:close/>
                  <a:moveTo>
                    <a:pt x="6998" y="4324"/>
                  </a:moveTo>
                  <a:lnTo>
                    <a:pt x="7678" y="2460"/>
                  </a:lnTo>
                  <a:lnTo>
                    <a:pt x="7678" y="2450"/>
                  </a:lnTo>
                  <a:lnTo>
                    <a:pt x="6995" y="4324"/>
                  </a:lnTo>
                  <a:lnTo>
                    <a:pt x="6998" y="4324"/>
                  </a:lnTo>
                  <a:close/>
                  <a:moveTo>
                    <a:pt x="7049" y="4324"/>
                  </a:moveTo>
                  <a:lnTo>
                    <a:pt x="7678" y="2600"/>
                  </a:lnTo>
                  <a:lnTo>
                    <a:pt x="7678" y="2590"/>
                  </a:lnTo>
                  <a:lnTo>
                    <a:pt x="7046" y="4324"/>
                  </a:lnTo>
                  <a:lnTo>
                    <a:pt x="7049" y="4324"/>
                  </a:lnTo>
                  <a:close/>
                  <a:moveTo>
                    <a:pt x="7100" y="4324"/>
                  </a:moveTo>
                  <a:lnTo>
                    <a:pt x="7678" y="2741"/>
                  </a:lnTo>
                  <a:lnTo>
                    <a:pt x="7678" y="2731"/>
                  </a:lnTo>
                  <a:lnTo>
                    <a:pt x="7097" y="4324"/>
                  </a:lnTo>
                  <a:lnTo>
                    <a:pt x="7100" y="4324"/>
                  </a:lnTo>
                  <a:close/>
                  <a:moveTo>
                    <a:pt x="7151" y="4324"/>
                  </a:moveTo>
                  <a:lnTo>
                    <a:pt x="7678" y="2880"/>
                  </a:lnTo>
                  <a:lnTo>
                    <a:pt x="7678" y="2871"/>
                  </a:lnTo>
                  <a:lnTo>
                    <a:pt x="7148" y="4324"/>
                  </a:lnTo>
                  <a:lnTo>
                    <a:pt x="7151" y="4324"/>
                  </a:lnTo>
                  <a:close/>
                  <a:moveTo>
                    <a:pt x="7203" y="4324"/>
                  </a:moveTo>
                  <a:lnTo>
                    <a:pt x="7678" y="3020"/>
                  </a:lnTo>
                  <a:lnTo>
                    <a:pt x="7678" y="3011"/>
                  </a:lnTo>
                  <a:lnTo>
                    <a:pt x="7199" y="4324"/>
                  </a:lnTo>
                  <a:lnTo>
                    <a:pt x="7203" y="4324"/>
                  </a:lnTo>
                  <a:close/>
                  <a:moveTo>
                    <a:pt x="7254" y="4324"/>
                  </a:moveTo>
                  <a:lnTo>
                    <a:pt x="7678" y="3160"/>
                  </a:lnTo>
                  <a:lnTo>
                    <a:pt x="7678" y="3151"/>
                  </a:lnTo>
                  <a:lnTo>
                    <a:pt x="7250" y="4324"/>
                  </a:lnTo>
                  <a:lnTo>
                    <a:pt x="7254" y="4324"/>
                  </a:lnTo>
                  <a:close/>
                  <a:moveTo>
                    <a:pt x="7305" y="4324"/>
                  </a:moveTo>
                  <a:lnTo>
                    <a:pt x="7678" y="3300"/>
                  </a:lnTo>
                  <a:lnTo>
                    <a:pt x="7678" y="3291"/>
                  </a:lnTo>
                  <a:lnTo>
                    <a:pt x="7301" y="4324"/>
                  </a:lnTo>
                  <a:lnTo>
                    <a:pt x="7305" y="4324"/>
                  </a:lnTo>
                  <a:close/>
                  <a:moveTo>
                    <a:pt x="7356" y="4324"/>
                  </a:moveTo>
                  <a:lnTo>
                    <a:pt x="7678" y="3440"/>
                  </a:lnTo>
                  <a:lnTo>
                    <a:pt x="7678" y="3431"/>
                  </a:lnTo>
                  <a:lnTo>
                    <a:pt x="7352" y="4324"/>
                  </a:lnTo>
                  <a:lnTo>
                    <a:pt x="7356" y="4324"/>
                  </a:lnTo>
                  <a:close/>
                  <a:moveTo>
                    <a:pt x="7407" y="4324"/>
                  </a:moveTo>
                  <a:lnTo>
                    <a:pt x="7678" y="3580"/>
                  </a:lnTo>
                  <a:lnTo>
                    <a:pt x="7678" y="3571"/>
                  </a:lnTo>
                  <a:lnTo>
                    <a:pt x="7403" y="4324"/>
                  </a:lnTo>
                  <a:lnTo>
                    <a:pt x="7407" y="4324"/>
                  </a:lnTo>
                  <a:close/>
                  <a:moveTo>
                    <a:pt x="7458" y="4324"/>
                  </a:moveTo>
                  <a:lnTo>
                    <a:pt x="7678" y="3720"/>
                  </a:lnTo>
                  <a:lnTo>
                    <a:pt x="7678" y="3711"/>
                  </a:lnTo>
                  <a:lnTo>
                    <a:pt x="7455" y="4324"/>
                  </a:lnTo>
                  <a:lnTo>
                    <a:pt x="7458" y="4324"/>
                  </a:lnTo>
                  <a:close/>
                  <a:moveTo>
                    <a:pt x="7509" y="4324"/>
                  </a:moveTo>
                  <a:lnTo>
                    <a:pt x="7678" y="3861"/>
                  </a:lnTo>
                  <a:lnTo>
                    <a:pt x="7678" y="3852"/>
                  </a:lnTo>
                  <a:lnTo>
                    <a:pt x="7506" y="4324"/>
                  </a:lnTo>
                  <a:lnTo>
                    <a:pt x="7509" y="4324"/>
                  </a:lnTo>
                  <a:close/>
                  <a:moveTo>
                    <a:pt x="7560" y="4324"/>
                  </a:moveTo>
                  <a:lnTo>
                    <a:pt x="7678" y="4001"/>
                  </a:lnTo>
                  <a:lnTo>
                    <a:pt x="7678" y="3992"/>
                  </a:lnTo>
                  <a:lnTo>
                    <a:pt x="7557" y="4324"/>
                  </a:lnTo>
                  <a:lnTo>
                    <a:pt x="7560" y="4324"/>
                  </a:lnTo>
                  <a:close/>
                  <a:moveTo>
                    <a:pt x="7611" y="4324"/>
                  </a:moveTo>
                  <a:lnTo>
                    <a:pt x="7678" y="4141"/>
                  </a:lnTo>
                  <a:lnTo>
                    <a:pt x="7678" y="4132"/>
                  </a:lnTo>
                  <a:lnTo>
                    <a:pt x="7608" y="4324"/>
                  </a:lnTo>
                  <a:lnTo>
                    <a:pt x="7611" y="4324"/>
                  </a:lnTo>
                  <a:close/>
                  <a:moveTo>
                    <a:pt x="7662" y="4324"/>
                  </a:moveTo>
                  <a:lnTo>
                    <a:pt x="7678" y="4281"/>
                  </a:lnTo>
                  <a:lnTo>
                    <a:pt x="7678" y="4272"/>
                  </a:lnTo>
                  <a:lnTo>
                    <a:pt x="7659" y="4324"/>
                  </a:lnTo>
                  <a:lnTo>
                    <a:pt x="7662" y="432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A72F57-83C4-4BEB-B6CE-9D2071FA126C}"/>
                </a:ext>
              </a:extLst>
            </p:cNvPr>
            <p:cNvSpPr/>
            <p:nvPr userDrawn="1"/>
          </p:nvSpPr>
          <p:spPr>
            <a:xfrm>
              <a:off x="346668" y="381000"/>
              <a:ext cx="11435024" cy="5849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F32676-6178-426F-89C4-857D6564EA17}"/>
              </a:ext>
            </a:extLst>
          </p:cNvPr>
          <p:cNvSpPr/>
          <p:nvPr/>
        </p:nvSpPr>
        <p:spPr>
          <a:xfrm>
            <a:off x="346668" y="381000"/>
            <a:ext cx="11435024" cy="5849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FCBB03-4949-2C46-A84A-83F9A2BB5BA1}"/>
              </a:ext>
            </a:extLst>
          </p:cNvPr>
          <p:cNvCxnSpPr>
            <a:cxnSpLocks/>
          </p:cNvCxnSpPr>
          <p:nvPr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A6D61C8-AE93-6F45-AD16-93DD81EC55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176" y="2099817"/>
            <a:ext cx="10515600" cy="2014537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65000"/>
              </a:lnSpc>
              <a:defRPr sz="6000" b="1" i="0" cap="all" baseline="0">
                <a:solidFill>
                  <a:schemeClr val="accent1"/>
                </a:solidFill>
                <a:latin typeface="Franklin Gothic Heavy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SLIDE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BA085D-C4D3-1B44-9829-105887769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76" y="4114354"/>
            <a:ext cx="1209208" cy="871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469A9B-07B8-46F1-A194-B1ECE6964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10" y="6343470"/>
            <a:ext cx="2788920" cy="39218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15CF15-5850-4035-A9C0-1365AB8CFDFC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2FC67E5-8967-45F5-95FB-AC953BC99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510" y="6343470"/>
            <a:ext cx="2788920" cy="3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8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Bullet Colo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882" y="2790497"/>
            <a:ext cx="9656379" cy="2958662"/>
          </a:xfrm>
          <a:prstGeom prst="rect">
            <a:avLst/>
          </a:prstGeom>
        </p:spPr>
        <p:txBody>
          <a:bodyPr/>
          <a:lstStyle>
            <a:lvl1pPr marL="228584" indent="-228584">
              <a:lnSpc>
                <a:spcPct val="100000"/>
              </a:lnSpc>
              <a:buClr>
                <a:schemeClr val="accent2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750" indent="-228584">
              <a:lnSpc>
                <a:spcPct val="100000"/>
              </a:lnSpc>
              <a:buClr>
                <a:schemeClr val="tx2"/>
              </a:buClr>
              <a:buFont typeface=".HelveticaNeueDeskInterface-Regular" charset="-120"/>
              <a:buChar char="»"/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54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Bullet Colo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882" y="2790497"/>
            <a:ext cx="9656379" cy="2958662"/>
          </a:xfrm>
          <a:prstGeom prst="rect">
            <a:avLst/>
          </a:prstGeom>
        </p:spPr>
        <p:txBody>
          <a:bodyPr/>
          <a:lstStyle>
            <a:lvl1pPr marL="228584" indent="-228584">
              <a:lnSpc>
                <a:spcPct val="100000"/>
              </a:lnSpc>
              <a:buClr>
                <a:schemeClr val="accent2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750" indent="-228584">
              <a:lnSpc>
                <a:spcPct val="100000"/>
              </a:lnSpc>
              <a:buClr>
                <a:schemeClr val="accent1"/>
              </a:buClr>
              <a:buFont typeface=".HelveticaNeueDeskInterface-Regular" charset="-120"/>
              <a:buChar char="»"/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60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883" y="2790497"/>
            <a:ext cx="5973818" cy="2958662"/>
          </a:xfrm>
          <a:prstGeom prst="rect">
            <a:avLst/>
          </a:prstGeom>
        </p:spPr>
        <p:txBody>
          <a:bodyPr/>
          <a:lstStyle>
            <a:lvl1pPr marL="228584" indent="-228584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750" indent="-228584">
              <a:lnSpc>
                <a:spcPct val="100000"/>
              </a:lnSpc>
              <a:buClr>
                <a:schemeClr val="accent2"/>
              </a:buClr>
              <a:buFont typeface=".HelveticaNeueDeskInterface-Regular" charset="-120"/>
              <a:buChar char="»"/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073900" y="2790825"/>
            <a:ext cx="3352361" cy="2959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52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body" idx="10"/>
          </p:nvPr>
        </p:nvSpPr>
        <p:spPr>
          <a:xfrm>
            <a:off x="769883" y="2790497"/>
            <a:ext cx="5973818" cy="2958662"/>
          </a:xfrm>
          <a:prstGeom prst="rect">
            <a:avLst/>
          </a:prstGeom>
        </p:spPr>
        <p:txBody>
          <a:bodyPr/>
          <a:lstStyle>
            <a:lvl1pPr marL="228584" indent="-228584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750" indent="-228584">
              <a:lnSpc>
                <a:spcPct val="100000"/>
              </a:lnSpc>
              <a:buClr>
                <a:schemeClr val="accent2"/>
              </a:buClr>
              <a:buFont typeface=".HelveticaNeueDeskInterface-Regular" charset="-120"/>
              <a:buChar char="»"/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8" name="Table Placeholder 16"/>
          <p:cNvSpPr>
            <a:spLocks noGrp="1"/>
          </p:cNvSpPr>
          <p:nvPr>
            <p:ph type="tbl" sz="quarter" idx="11"/>
          </p:nvPr>
        </p:nvSpPr>
        <p:spPr>
          <a:xfrm>
            <a:off x="7073900" y="2790825"/>
            <a:ext cx="3352800" cy="2959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88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body" idx="10"/>
          </p:nvPr>
        </p:nvSpPr>
        <p:spPr>
          <a:xfrm>
            <a:off x="769883" y="2790497"/>
            <a:ext cx="5973818" cy="2958662"/>
          </a:xfrm>
          <a:prstGeom prst="rect">
            <a:avLst/>
          </a:prstGeom>
        </p:spPr>
        <p:txBody>
          <a:bodyPr/>
          <a:lstStyle>
            <a:lvl1pPr marL="228584" indent="-228584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750" indent="-228584">
              <a:lnSpc>
                <a:spcPct val="100000"/>
              </a:lnSpc>
              <a:buClr>
                <a:schemeClr val="accent2"/>
              </a:buClr>
              <a:buFont typeface=".HelveticaNeueDeskInterface-Regular" charset="-120"/>
              <a:buChar char="»"/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8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7064477" y="2790825"/>
            <a:ext cx="3362223" cy="2959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64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2 Tab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able Placeholder 16"/>
          <p:cNvSpPr>
            <a:spLocks noGrp="1"/>
          </p:cNvSpPr>
          <p:nvPr>
            <p:ph type="tbl" sz="quarter" idx="11"/>
          </p:nvPr>
        </p:nvSpPr>
        <p:spPr>
          <a:xfrm>
            <a:off x="5760720" y="2790825"/>
            <a:ext cx="4665980" cy="2959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9" name="Table Placeholder 16"/>
          <p:cNvSpPr>
            <a:spLocks noGrp="1"/>
          </p:cNvSpPr>
          <p:nvPr>
            <p:ph type="tbl" sz="quarter" idx="14"/>
          </p:nvPr>
        </p:nvSpPr>
        <p:spPr>
          <a:xfrm>
            <a:off x="769881" y="2790825"/>
            <a:ext cx="4662089" cy="2959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69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5AD27-FA13-AA44-A0DD-9F29A6537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DE913-508A-8F41-B74F-DB06C609F1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11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48" y="2704986"/>
            <a:ext cx="11301704" cy="115556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 b="1" cap="all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936601"/>
            <a:ext cx="8534400" cy="67992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607B65-C988-EB4A-9313-96C8B5B026DF}"/>
              </a:ext>
            </a:extLst>
          </p:cNvPr>
          <p:cNvSpPr>
            <a:spLocks noChangeAspect="1"/>
          </p:cNvSpPr>
          <p:nvPr userDrawn="1"/>
        </p:nvSpPr>
        <p:spPr>
          <a:xfrm>
            <a:off x="3993734" y="1061959"/>
            <a:ext cx="4205367" cy="1261610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60ECC59-C476-174B-8E6F-BEC9977C75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DE913-508A-8F41-B74F-DB06C609F1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79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704986"/>
            <a:ext cx="10363200" cy="11555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0" cap="all" normalizeH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936601"/>
            <a:ext cx="8534400" cy="6799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487832" y="1342495"/>
            <a:ext cx="11216336" cy="4173010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FF5CD-D4BE-E24F-8F8D-F17ACAF22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DE913-508A-8F41-B74F-DB06C609F1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61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ntent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9560" y="273856"/>
            <a:ext cx="11612880" cy="5486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u="sng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87588"/>
            <a:ext cx="11430000" cy="515668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  <a:lvl2pPr marL="742950" indent="-285750">
              <a:buClr>
                <a:srgbClr val="4A1B15"/>
              </a:buClr>
              <a:buSzPct val="75000"/>
              <a:buFont typeface="Courier New"/>
              <a:buChar char="o"/>
              <a:defRPr sz="26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Arial"/>
              <a:buChar char="•"/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609600" y="6209118"/>
            <a:ext cx="1950720" cy="524147"/>
          </a:xfrm>
          <a:prstGeom prst="rect">
            <a:avLst/>
          </a:prstGeom>
          <a:noFill/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D592E-D86C-2B43-9FA9-F27EC01AD7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46525" y="6370806"/>
            <a:ext cx="364475" cy="200770"/>
          </a:xfrm>
        </p:spPr>
        <p:txBody>
          <a:bodyPr/>
          <a:lstStyle/>
          <a:p>
            <a:fld id="{95FDE913-508A-8F41-B74F-DB06C609F15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6367361"/>
            <a:ext cx="3200400" cy="3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16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2DDFDE7-375F-314B-9A1C-60025A97E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"/>
            <a:ext cx="5677689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CFACAECB-AFA0-4049-8E85-0D6E590AB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8339" y="6418670"/>
            <a:ext cx="486148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Franklin Gothic Medium" panose="020B0603020102020204" pitchFamily="34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07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9090"/>
            <a:ext cx="5384800" cy="497707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  <a:lvl2pPr marL="800100" indent="-342900">
              <a:buSzPct val="75000"/>
              <a:buFont typeface="Courier New"/>
              <a:buChar char="o"/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9091"/>
            <a:ext cx="5384800" cy="497707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  <a:lvl2pPr marL="742950" indent="-285750">
              <a:buSzPct val="75000"/>
              <a:buFont typeface="Courier New"/>
              <a:buChar char="o"/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611471" y="1018053"/>
            <a:ext cx="296905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7295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SLIDE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6DC6D-E90F-6941-9B54-B8FC9D763F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1" y="6309361"/>
            <a:ext cx="553279" cy="200770"/>
          </a:xfrm>
        </p:spPr>
        <p:txBody>
          <a:bodyPr/>
          <a:lstStyle/>
          <a:p>
            <a:fld id="{95FDE913-508A-8F41-B74F-DB06C609F1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71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clos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3410639" y="2514600"/>
            <a:ext cx="5370724" cy="1828800"/>
          </a:xfrm>
          <a:prstGeom prst="rect">
            <a:avLst/>
          </a:prstGeom>
          <a:noFill/>
          <a:ln w="57150" cmpd="sng">
            <a:solidFill>
              <a:srgbClr val="4A1B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410639" y="3013502"/>
            <a:ext cx="5370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THANK</a:t>
            </a:r>
            <a:r>
              <a:rPr lang="en-US" sz="4800" baseline="0" dirty="0">
                <a:solidFill>
                  <a:schemeClr val="accent1"/>
                </a:solidFill>
              </a:rPr>
              <a:t> YOU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37" name="Rectangle 36"/>
          <p:cNvSpPr>
            <a:spLocks/>
          </p:cNvSpPr>
          <p:nvPr userDrawn="1"/>
        </p:nvSpPr>
        <p:spPr>
          <a:xfrm>
            <a:off x="3410639" y="2514600"/>
            <a:ext cx="5370724" cy="1828800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88145" y="6354931"/>
            <a:ext cx="1140527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300"/>
              </a:spcBef>
            </a:pPr>
            <a:r>
              <a:rPr lang="en-US" sz="1650" dirty="0">
                <a:solidFill>
                  <a:schemeClr val="accent1"/>
                </a:solidFill>
                <a:latin typeface="+mn-lt"/>
              </a:rPr>
              <a:t>CONNECT           </a:t>
            </a:r>
            <a:r>
              <a:rPr lang="en-US" sz="1650" b="0" i="0" dirty="0">
                <a:solidFill>
                  <a:schemeClr val="accent1"/>
                </a:solidFill>
                <a:latin typeface="+mn-lt"/>
                <a:cs typeface="Whitney Book"/>
              </a:rPr>
              <a:t>www.northcarolina.edu</a:t>
            </a:r>
            <a:r>
              <a:rPr lang="en-US" sz="1650" dirty="0">
                <a:solidFill>
                  <a:schemeClr val="accent1"/>
                </a:solidFill>
                <a:latin typeface="+mn-lt"/>
              </a:rPr>
              <a:t>           </a:t>
            </a:r>
            <a:r>
              <a:rPr lang="en-US" sz="1650" b="0" i="0" dirty="0">
                <a:solidFill>
                  <a:schemeClr val="accent1"/>
                </a:solidFill>
                <a:latin typeface="+mn-lt"/>
                <a:cs typeface="Whitney Book"/>
              </a:rPr>
              <a:t>uncsystem</a:t>
            </a:r>
            <a:r>
              <a:rPr lang="en-US" sz="1650" dirty="0">
                <a:solidFill>
                  <a:schemeClr val="accent1"/>
                </a:solidFill>
                <a:latin typeface="+mn-lt"/>
              </a:rPr>
              <a:t>           </a:t>
            </a:r>
            <a:r>
              <a:rPr lang="en-US" sz="1650" b="0" i="0" dirty="0">
                <a:solidFill>
                  <a:schemeClr val="accent1"/>
                </a:solidFill>
                <a:latin typeface="+mn-lt"/>
                <a:cs typeface="Whitney Book"/>
              </a:rPr>
              <a:t>@UNC_system</a:t>
            </a:r>
            <a:r>
              <a:rPr lang="en-US" sz="1650" b="0" i="0" baseline="0" dirty="0">
                <a:solidFill>
                  <a:schemeClr val="accent1"/>
                </a:solidFill>
                <a:latin typeface="+mn-lt"/>
                <a:cs typeface="+mn-cs"/>
              </a:rPr>
              <a:t>           @</a:t>
            </a:r>
            <a:r>
              <a:rPr lang="en-US" sz="1650" b="0" i="0" dirty="0">
                <a:solidFill>
                  <a:schemeClr val="accent1"/>
                </a:solidFill>
                <a:latin typeface="+mn-lt"/>
                <a:cs typeface="Whitney Book"/>
              </a:rPr>
              <a:t>UNC_system 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7358" y="6453790"/>
            <a:ext cx="209109" cy="166607"/>
          </a:xfrm>
          <a:prstGeom prst="rect">
            <a:avLst/>
          </a:prstGeom>
        </p:spPr>
      </p:pic>
      <p:sp>
        <p:nvSpPr>
          <p:cNvPr id="20" name="Rectangle 19"/>
          <p:cNvSpPr>
            <a:spLocks noChangeAspect="1"/>
          </p:cNvSpPr>
          <p:nvPr userDrawn="1"/>
        </p:nvSpPr>
        <p:spPr>
          <a:xfrm>
            <a:off x="5354238" y="6432550"/>
            <a:ext cx="276973" cy="211106"/>
          </a:xfrm>
          <a:prstGeom prst="rect">
            <a:avLst/>
          </a:prstGeom>
          <a:noFill/>
          <a:ln w="31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1667" y="6447439"/>
            <a:ext cx="244104" cy="183078"/>
          </a:xfrm>
          <a:prstGeom prst="rect">
            <a:avLst/>
          </a:prstGeom>
        </p:spPr>
      </p:pic>
      <p:sp>
        <p:nvSpPr>
          <p:cNvPr id="22" name="Rectangle 21"/>
          <p:cNvSpPr>
            <a:spLocks noChangeAspect="1"/>
          </p:cNvSpPr>
          <p:nvPr userDrawn="1"/>
        </p:nvSpPr>
        <p:spPr>
          <a:xfrm>
            <a:off x="7262436" y="6432550"/>
            <a:ext cx="276973" cy="211106"/>
          </a:xfrm>
          <a:prstGeom prst="rect">
            <a:avLst/>
          </a:prstGeom>
          <a:noFill/>
          <a:ln w="31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3900" y="6443820"/>
            <a:ext cx="210704" cy="181880"/>
          </a:xfrm>
          <a:prstGeom prst="rect">
            <a:avLst/>
          </a:prstGeom>
        </p:spPr>
      </p:pic>
      <p:sp>
        <p:nvSpPr>
          <p:cNvPr id="24" name="Rectangle 23"/>
          <p:cNvSpPr>
            <a:spLocks noChangeAspect="1"/>
          </p:cNvSpPr>
          <p:nvPr userDrawn="1"/>
        </p:nvSpPr>
        <p:spPr>
          <a:xfrm>
            <a:off x="1962052" y="6432550"/>
            <a:ext cx="276973" cy="211106"/>
          </a:xfrm>
          <a:prstGeom prst="rect">
            <a:avLst/>
          </a:prstGeom>
          <a:noFill/>
          <a:ln w="31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86977" y="6462143"/>
            <a:ext cx="207264" cy="155448"/>
          </a:xfrm>
          <a:prstGeom prst="rect">
            <a:avLst/>
          </a:prstGeom>
        </p:spPr>
      </p:pic>
      <p:sp>
        <p:nvSpPr>
          <p:cNvPr id="26" name="Rectangle 25"/>
          <p:cNvSpPr>
            <a:spLocks noChangeAspect="1"/>
          </p:cNvSpPr>
          <p:nvPr userDrawn="1"/>
        </p:nvSpPr>
        <p:spPr>
          <a:xfrm>
            <a:off x="9641368" y="6432550"/>
            <a:ext cx="276973" cy="211106"/>
          </a:xfrm>
          <a:prstGeom prst="rect">
            <a:avLst/>
          </a:prstGeom>
          <a:noFill/>
          <a:ln w="31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2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(closing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410638" y="2962846"/>
            <a:ext cx="53707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QUESTIONS</a:t>
            </a:r>
            <a:r>
              <a:rPr lang="en-US" sz="5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21" name="Rectangle 20"/>
          <p:cNvSpPr>
            <a:spLocks noChangeAspect="1"/>
          </p:cNvSpPr>
          <p:nvPr userDrawn="1"/>
        </p:nvSpPr>
        <p:spPr>
          <a:xfrm>
            <a:off x="3410639" y="2514600"/>
            <a:ext cx="5370724" cy="1828800"/>
          </a:xfrm>
          <a:prstGeom prst="rect">
            <a:avLst/>
          </a:prstGeom>
          <a:noFill/>
          <a:ln w="57150" cmpd="sng">
            <a:solidFill>
              <a:srgbClr val="0F48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410639" y="2514600"/>
            <a:ext cx="5370724" cy="1828800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88145" y="6354931"/>
            <a:ext cx="1140527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300"/>
              </a:spcBef>
            </a:pPr>
            <a:r>
              <a:rPr lang="en-US" sz="1650" dirty="0">
                <a:solidFill>
                  <a:schemeClr val="accent1"/>
                </a:solidFill>
                <a:latin typeface="+mn-lt"/>
              </a:rPr>
              <a:t>CONNECT           </a:t>
            </a:r>
            <a:r>
              <a:rPr lang="en-US" sz="1650" b="0" i="0" dirty="0">
                <a:solidFill>
                  <a:schemeClr val="accent1"/>
                </a:solidFill>
                <a:latin typeface="+mn-lt"/>
                <a:cs typeface="Whitney Book"/>
              </a:rPr>
              <a:t>www.northcarolina.edu</a:t>
            </a:r>
            <a:r>
              <a:rPr lang="en-US" sz="1650" dirty="0">
                <a:solidFill>
                  <a:schemeClr val="accent1"/>
                </a:solidFill>
                <a:latin typeface="+mn-lt"/>
              </a:rPr>
              <a:t>           </a:t>
            </a:r>
            <a:r>
              <a:rPr lang="en-US" sz="1650" b="0" i="0" dirty="0">
                <a:solidFill>
                  <a:schemeClr val="accent1"/>
                </a:solidFill>
                <a:latin typeface="+mn-lt"/>
                <a:cs typeface="Whitney Book"/>
              </a:rPr>
              <a:t>uncsystem</a:t>
            </a:r>
            <a:r>
              <a:rPr lang="en-US" sz="1650" dirty="0">
                <a:solidFill>
                  <a:schemeClr val="accent1"/>
                </a:solidFill>
                <a:latin typeface="+mn-lt"/>
              </a:rPr>
              <a:t>           </a:t>
            </a:r>
            <a:r>
              <a:rPr lang="en-US" sz="1650" b="0" i="0" dirty="0">
                <a:solidFill>
                  <a:schemeClr val="accent1"/>
                </a:solidFill>
                <a:latin typeface="+mn-lt"/>
                <a:cs typeface="Whitney Book"/>
              </a:rPr>
              <a:t>@UNC_system</a:t>
            </a:r>
            <a:r>
              <a:rPr lang="en-US" sz="1650" b="0" i="0" baseline="0" dirty="0">
                <a:solidFill>
                  <a:schemeClr val="accent1"/>
                </a:solidFill>
                <a:latin typeface="+mn-lt"/>
                <a:cs typeface="+mn-cs"/>
              </a:rPr>
              <a:t>           @</a:t>
            </a:r>
            <a:r>
              <a:rPr lang="en-US" sz="1650" b="0" i="0" dirty="0">
                <a:solidFill>
                  <a:schemeClr val="accent1"/>
                </a:solidFill>
                <a:latin typeface="+mn-lt"/>
                <a:cs typeface="Whitney Book"/>
              </a:rPr>
              <a:t>UNC_system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5453840" y="6470650"/>
            <a:ext cx="100584" cy="145288"/>
          </a:xfrm>
          <a:prstGeom prst="rect">
            <a:avLst/>
          </a:prstGeom>
        </p:spPr>
      </p:pic>
      <p:sp>
        <p:nvSpPr>
          <p:cNvPr id="16" name="Rectangle 15"/>
          <p:cNvSpPr>
            <a:spLocks noChangeAspect="1"/>
          </p:cNvSpPr>
          <p:nvPr userDrawn="1"/>
        </p:nvSpPr>
        <p:spPr>
          <a:xfrm>
            <a:off x="5354238" y="6432550"/>
            <a:ext cx="276973" cy="211106"/>
          </a:xfrm>
          <a:prstGeom prst="rect">
            <a:avLst/>
          </a:prstGeom>
          <a:noFill/>
          <a:ln w="3175" cmpd="sng">
            <a:solidFill>
              <a:srgbClr val="4A1B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7316512" y="6489702"/>
            <a:ext cx="182880" cy="111252"/>
          </a:xfrm>
          <a:prstGeom prst="rect">
            <a:avLst/>
          </a:prstGeom>
        </p:spPr>
      </p:pic>
      <p:sp>
        <p:nvSpPr>
          <p:cNvPr id="18" name="Rectangle 17"/>
          <p:cNvSpPr>
            <a:spLocks noChangeAspect="1"/>
          </p:cNvSpPr>
          <p:nvPr userDrawn="1"/>
        </p:nvSpPr>
        <p:spPr>
          <a:xfrm>
            <a:off x="7262436" y="6432550"/>
            <a:ext cx="276973" cy="211106"/>
          </a:xfrm>
          <a:prstGeom prst="rect">
            <a:avLst/>
          </a:prstGeom>
          <a:noFill/>
          <a:ln w="3175" cmpd="sng">
            <a:solidFill>
              <a:srgbClr val="4A1B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578754" y="6473986"/>
            <a:ext cx="171295" cy="169619"/>
          </a:xfrm>
          <a:prstGeom prst="rect">
            <a:avLst/>
          </a:prstGeom>
        </p:spPr>
      </p:pic>
      <p:sp>
        <p:nvSpPr>
          <p:cNvPr id="30" name="Rectangle 29"/>
          <p:cNvSpPr>
            <a:spLocks noChangeAspect="1"/>
          </p:cNvSpPr>
          <p:nvPr userDrawn="1"/>
        </p:nvSpPr>
        <p:spPr>
          <a:xfrm>
            <a:off x="1496242" y="6432550"/>
            <a:ext cx="276973" cy="211106"/>
          </a:xfrm>
          <a:prstGeom prst="rect">
            <a:avLst/>
          </a:prstGeom>
          <a:noFill/>
          <a:ln w="3175" cmpd="sng">
            <a:solidFill>
              <a:srgbClr val="4A1B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77" y="6462143"/>
            <a:ext cx="207264" cy="155448"/>
          </a:xfrm>
          <a:prstGeom prst="rect">
            <a:avLst/>
          </a:prstGeom>
        </p:spPr>
      </p:pic>
      <p:sp>
        <p:nvSpPr>
          <p:cNvPr id="32" name="Rectangle 31"/>
          <p:cNvSpPr>
            <a:spLocks noChangeAspect="1"/>
          </p:cNvSpPr>
          <p:nvPr userDrawn="1"/>
        </p:nvSpPr>
        <p:spPr>
          <a:xfrm>
            <a:off x="9641368" y="6432550"/>
            <a:ext cx="276973" cy="211106"/>
          </a:xfrm>
          <a:prstGeom prst="rect">
            <a:avLst/>
          </a:prstGeom>
          <a:noFill/>
          <a:ln w="3175" cmpd="sng">
            <a:solidFill>
              <a:srgbClr val="4A1B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6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D8EB5C-4925-2546-A692-188A98C48A4C}"/>
              </a:ext>
            </a:extLst>
          </p:cNvPr>
          <p:cNvSpPr/>
          <p:nvPr userDrawn="1"/>
        </p:nvSpPr>
        <p:spPr>
          <a:xfrm>
            <a:off x="127322" y="138896"/>
            <a:ext cx="11875625" cy="6575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58F0C-A39A-934E-B875-5CCA963927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19A8ED-3045-3946-8056-21D5156624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FCBB03-4949-2C46-A84A-83F9A2BB5BA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0EB8D34-3909-B447-8C83-8FBF30B02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176" y="2099817"/>
            <a:ext cx="7080446" cy="2014537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ts val="4600"/>
              </a:lnSpc>
              <a:defRPr sz="6000" b="1" i="0">
                <a:solidFill>
                  <a:schemeClr val="bg1"/>
                </a:solidFill>
                <a:latin typeface="Franklin Gothic Heavy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MASTER TITLE SLIDE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5EB3A5-6255-9A42-B21D-95306E15B9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510" y="6343616"/>
            <a:ext cx="2786953" cy="392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E70856-5940-7244-AD52-CB2F99FFC9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176" y="4114354"/>
            <a:ext cx="1209208" cy="87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895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FCBB03-4949-2C46-A84A-83F9A2BB5BA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8D8EB5C-4925-2546-A692-188A98C48A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237E99-BD2C-8043-B123-AD60F15ACF5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B5E5E7-A1C0-D44D-9686-EBCAEE86E121}"/>
                </a:ext>
              </a:extLst>
            </p:cNvPr>
            <p:cNvGrpSpPr/>
            <p:nvPr userDrawn="1"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C658F0C-A39A-934E-B875-5CCA963927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019A8ED-3045-3946-8056-21D5156624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EB3A5-6255-9A42-B21D-95306E15B9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84510" y="6343616"/>
              <a:ext cx="2786953" cy="392042"/>
            </a:xfrm>
            <a:prstGeom prst="rect">
              <a:avLst/>
            </a:prstGeom>
          </p:spPr>
        </p:pic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578B5F-2C11-9848-B79D-B1F72D7AEF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6668" y="382588"/>
            <a:ext cx="11435024" cy="5848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 and set transparency to 50%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B7ADD7-3950-CE44-96B3-EC549CA4B0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176" y="2099817"/>
            <a:ext cx="7080446" cy="2014537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ts val="4600"/>
              </a:lnSpc>
              <a:defRPr sz="6000" b="1" i="0">
                <a:solidFill>
                  <a:schemeClr val="bg1"/>
                </a:solidFill>
                <a:latin typeface="Franklin Gothic Heavy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MASTER TITLE SLIDE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E5283A-B2FA-2F40-9CAB-B78530EE1F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176" y="4114354"/>
            <a:ext cx="1209208" cy="87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069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658F0C-A39A-934E-B875-5CCA963927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19A8ED-3045-3946-8056-21D5156624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FCBB03-4949-2C46-A84A-83F9A2BB5BA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D5EB3A5-6255-9A42-B21D-95306E15B9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510" y="6343616"/>
            <a:ext cx="2786953" cy="39204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A6D61C8-AE93-6F45-AD16-93DD81EC55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176" y="2099817"/>
            <a:ext cx="7080446" cy="2014537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ts val="4600"/>
              </a:lnSpc>
              <a:defRPr sz="6000" b="1" i="0">
                <a:solidFill>
                  <a:schemeClr val="accent1"/>
                </a:solidFill>
                <a:latin typeface="Franklin Gothic Heavy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MASTER TITLE SLIDE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BA085D-C4D3-1B44-9829-1058877690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176" y="4114354"/>
            <a:ext cx="1209208" cy="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34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51DAB-43B0-4E44-9E48-6ADF7610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0550" y="6400800"/>
            <a:ext cx="479425" cy="320675"/>
          </a:xfrm>
          <a:prstGeom prst="rect">
            <a:avLst/>
          </a:prstGeom>
        </p:spPr>
        <p:txBody>
          <a:bodyPr/>
          <a:lstStyle/>
          <a:p>
            <a:fld id="{11882D08-2020-DD42-8259-6AF002F7AF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2DDFDE7-375F-314B-9A1C-60025A97E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2613" y="1"/>
            <a:ext cx="348736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EC001A-568D-FF49-9B42-678D8239E1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ncat.edu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15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Bulle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2492670"/>
            <a:ext cx="10287000" cy="326043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r>
              <a:rPr lang="en-US" altLang="en-US" dirty="0"/>
              <a:t>First level of information</a:t>
            </a:r>
          </a:p>
          <a:p>
            <a:pPr lvl="1"/>
            <a:r>
              <a:rPr lang="en-US" alt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6AFDC-1B83-3F40-9676-4513D4D4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0550" y="6400800"/>
            <a:ext cx="486149" cy="320675"/>
          </a:xfrm>
          <a:prstGeom prst="rect">
            <a:avLst/>
          </a:prstGeom>
        </p:spPr>
        <p:txBody>
          <a:bodyPr/>
          <a:lstStyle/>
          <a:p>
            <a:fld id="{11882D08-2020-DD42-8259-6AF002F7AF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727" y="131099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dirty="0">
                <a:solidFill>
                  <a:schemeClr val="accent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3045" y="1912772"/>
            <a:ext cx="10286672" cy="5683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969C2D-C235-5142-80AB-88F0D48F0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ncat.edu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4C71EA-2D7E-D345-A1D9-583E57427C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2613" y="1"/>
            <a:ext cx="348736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</p:spTree>
    <p:extLst>
      <p:ext uri="{BB962C8B-B14F-4D97-AF65-F5344CB8AC3E}">
        <p14:creationId xmlns:p14="http://schemas.microsoft.com/office/powerpoint/2010/main" val="1015129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1955" y="248314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6AFDC-1B83-3F40-9676-4513D4D4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0550" y="6400800"/>
            <a:ext cx="486149" cy="320675"/>
          </a:xfrm>
          <a:prstGeom prst="rect">
            <a:avLst/>
          </a:prstGeom>
        </p:spPr>
        <p:txBody>
          <a:bodyPr/>
          <a:lstStyle/>
          <a:p>
            <a:fld id="{11882D08-2020-DD42-8259-6AF002F7AF8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181" y="1301460"/>
            <a:ext cx="10287545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dirty="0">
                <a:solidFill>
                  <a:schemeClr val="accent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903242"/>
            <a:ext cx="10287217" cy="5683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79799D-58D1-4E48-9F48-17EB18722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67600" y="2483140"/>
            <a:ext cx="3771900" cy="3200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56C68-C1D9-404E-A5BC-328EE00F10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ncat.edu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F70D4B3-0A4C-8648-9EAC-FABE0EF3A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2613" y="1"/>
            <a:ext cx="348736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</p:spTree>
    <p:extLst>
      <p:ext uri="{BB962C8B-B14F-4D97-AF65-F5344CB8AC3E}">
        <p14:creationId xmlns:p14="http://schemas.microsoft.com/office/powerpoint/2010/main" val="3947208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1955" y="248314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6AFDC-1B83-3F40-9676-4513D4D4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0550" y="6400800"/>
            <a:ext cx="486149" cy="320675"/>
          </a:xfrm>
          <a:prstGeom prst="rect">
            <a:avLst/>
          </a:prstGeom>
        </p:spPr>
        <p:txBody>
          <a:bodyPr/>
          <a:lstStyle/>
          <a:p>
            <a:fld id="{11882D08-2020-DD42-8259-6AF002F7AF8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181" y="1301460"/>
            <a:ext cx="10287545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dirty="0">
                <a:solidFill>
                  <a:schemeClr val="accent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903242"/>
            <a:ext cx="10287217" cy="5683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D9B7376-5B45-8545-A711-F1B84186DE7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467600" y="2483140"/>
            <a:ext cx="3771900" cy="3200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55719D-E812-6345-9D8F-F68B8F3AF1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ncat.edu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F79CDF2-4AA7-9F42-ABCB-4510703DEB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2613" y="1"/>
            <a:ext cx="348736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</p:spTree>
    <p:extLst>
      <p:ext uri="{BB962C8B-B14F-4D97-AF65-F5344CB8AC3E}">
        <p14:creationId xmlns:p14="http://schemas.microsoft.com/office/powerpoint/2010/main" val="211585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Bulle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487168"/>
            <a:ext cx="10287000" cy="326043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r>
              <a:rPr lang="en-US" altLang="en-US" dirty="0"/>
              <a:t>First level of information</a:t>
            </a:r>
          </a:p>
          <a:p>
            <a:pPr lvl="1"/>
            <a:r>
              <a:rPr lang="en-US" alt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298448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cap="all" baseline="0" dirty="0">
                <a:solidFill>
                  <a:schemeClr val="accent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1865376"/>
            <a:ext cx="10287000" cy="566928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4C71EA-2D7E-D345-A1D9-583E57427C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"/>
            <a:ext cx="567769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9ABE7F86-52FE-4EEC-B4F0-9A83442B5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8339" y="6418670"/>
            <a:ext cx="486148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Franklin Gothic Medium" panose="020B0603020102020204" pitchFamily="34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14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1955" y="2483381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6AFDC-1B83-3F40-9676-4513D4D4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0550" y="6400800"/>
            <a:ext cx="486149" cy="320675"/>
          </a:xfrm>
          <a:prstGeom prst="rect">
            <a:avLst/>
          </a:prstGeom>
        </p:spPr>
        <p:txBody>
          <a:bodyPr/>
          <a:lstStyle/>
          <a:p>
            <a:fld id="{11882D08-2020-DD42-8259-6AF002F7AF8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181" y="1301701"/>
            <a:ext cx="10287545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dirty="0">
                <a:solidFill>
                  <a:schemeClr val="accent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903483"/>
            <a:ext cx="10287217" cy="5683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0FE68864-401E-7F4B-8057-2363DC18B02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467600" y="2483381"/>
            <a:ext cx="3771900" cy="3200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88787F-5C7D-814D-9D4E-8F99BD0535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ncat.edu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B94F009-B3E4-A64D-AC57-185958455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2613" y="1"/>
            <a:ext cx="348736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</p:spTree>
    <p:extLst>
      <p:ext uri="{BB962C8B-B14F-4D97-AF65-F5344CB8AC3E}">
        <p14:creationId xmlns:p14="http://schemas.microsoft.com/office/powerpoint/2010/main" val="773558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43B8-45B4-FA4D-A086-439A61E76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1205988"/>
            <a:ext cx="10287000" cy="571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 dirty="0">
                <a:solidFill>
                  <a:schemeClr val="accent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EDAE0-E630-AD48-9815-9EB95B6DF9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2500" y="1777488"/>
            <a:ext cx="5143500" cy="571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400" b="1" i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D6ADC-CA96-5041-BF01-5A00312F2BD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52500" y="2592058"/>
            <a:ext cx="5143500" cy="320040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BCD06-A3C1-4E44-B4BE-B1229B6F9AE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6000" y="1777488"/>
            <a:ext cx="5143500" cy="571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400" b="1" i="1" kern="1200" dirty="0">
                <a:solidFill>
                  <a:schemeClr val="accent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DC21C-4BCB-2D4F-A2DE-1F581DDE3D2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96000" y="2592059"/>
            <a:ext cx="5143500" cy="32004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5FEAA-4F4D-7540-A66D-E1DB5F43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9500" y="6414247"/>
            <a:ext cx="477370" cy="307228"/>
          </a:xfrm>
          <a:prstGeom prst="rect">
            <a:avLst/>
          </a:prstGeom>
        </p:spPr>
        <p:txBody>
          <a:bodyPr/>
          <a:lstStyle/>
          <a:p>
            <a:fld id="{11882D08-2020-DD42-8259-6AF002F7AF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48214C-E220-BF44-A835-13E87F5109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ncat.edu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7A82AB0-B7F4-7A48-9357-ECF3AD20B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2613" y="1"/>
            <a:ext cx="348736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</p:spTree>
    <p:extLst>
      <p:ext uri="{BB962C8B-B14F-4D97-AF65-F5344CB8AC3E}">
        <p14:creationId xmlns:p14="http://schemas.microsoft.com/office/powerpoint/2010/main" val="709962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mpty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853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with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able Placeholder 16"/>
          <p:cNvSpPr>
            <a:spLocks noGrp="1"/>
          </p:cNvSpPr>
          <p:nvPr>
            <p:ph type="tbl" sz="quarter" idx="11"/>
          </p:nvPr>
        </p:nvSpPr>
        <p:spPr>
          <a:xfrm>
            <a:off x="5760720" y="2790825"/>
            <a:ext cx="4665980" cy="2959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9" name="Table Placeholder 16"/>
          <p:cNvSpPr>
            <a:spLocks noGrp="1"/>
          </p:cNvSpPr>
          <p:nvPr>
            <p:ph type="tbl" sz="quarter" idx="14"/>
          </p:nvPr>
        </p:nvSpPr>
        <p:spPr>
          <a:xfrm>
            <a:off x="769881" y="2790825"/>
            <a:ext cx="4662089" cy="2959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99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with Bulle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769883" y="1571297"/>
            <a:ext cx="9656378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/>
              <a:t>Slide Header</a:t>
            </a:r>
            <a:endParaRPr lang="en-US" altLang="en-US" sz="240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882" y="2790497"/>
            <a:ext cx="9656379" cy="2958662"/>
          </a:xfrm>
          <a:prstGeom prst="rect">
            <a:avLst/>
          </a:prstGeom>
        </p:spPr>
        <p:txBody>
          <a:bodyPr/>
          <a:lstStyle>
            <a:lvl1pPr marL="228584" indent="-228584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750" indent="-228584">
              <a:lnSpc>
                <a:spcPct val="100000"/>
              </a:lnSpc>
              <a:buClr>
                <a:schemeClr val="tx2"/>
              </a:buClr>
              <a:buFont typeface=".HelveticaNeueDeskInterface-Regular" charset="-120"/>
              <a:buChar char="»"/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9882" y="2133599"/>
            <a:ext cx="965676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2400" err="1">
                <a:solidFill>
                  <a:schemeClr val="accent2"/>
                </a:solidFill>
              </a:rPr>
              <a:t>Subheader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25144" y="565604"/>
            <a:ext cx="6651172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16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330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496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663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SLIDE SUBJECT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47120" y="6331288"/>
            <a:ext cx="629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900" b="1" smtClean="0">
                <a:solidFill>
                  <a:srgbClr val="C4C5C9"/>
                </a:solidFill>
              </a:rPr>
              <a:pPr algn="r"/>
              <a:t>‹#›</a:t>
            </a:fld>
            <a:endParaRPr lang="en-US" sz="900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487168"/>
            <a:ext cx="6058445" cy="326440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298448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cap="all" baseline="0" dirty="0">
                <a:solidFill>
                  <a:schemeClr val="accent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1865376"/>
            <a:ext cx="10287217" cy="566928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79799D-58D1-4E48-9F48-17EB18722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67600" y="2487168"/>
            <a:ext cx="3771900" cy="32644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F70D4B3-0A4C-8648-9EAC-FABE0EF3A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"/>
            <a:ext cx="567769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807CD486-942D-4380-81DD-A0BAC7A57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8339" y="6418670"/>
            <a:ext cx="486148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Franklin Gothic Medium" panose="020B0603020102020204" pitchFamily="34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37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487168"/>
            <a:ext cx="6058445" cy="326440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298448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cap="all" baseline="0" dirty="0">
                <a:solidFill>
                  <a:schemeClr val="accent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1865376"/>
            <a:ext cx="10287000" cy="566928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D9B7376-5B45-8545-A711-F1B84186DE7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467600" y="2487168"/>
            <a:ext cx="3771900" cy="32644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F79CDF2-4AA7-9F42-ABCB-4510703DEB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"/>
            <a:ext cx="567769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43BC3E4-461C-4F90-A80E-0FEEABE35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8339" y="6418670"/>
            <a:ext cx="486148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Franklin Gothic Medium" panose="020B0603020102020204" pitchFamily="34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0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487168"/>
            <a:ext cx="6058445" cy="326440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298448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cap="all" baseline="0" dirty="0">
                <a:solidFill>
                  <a:schemeClr val="accent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1865376"/>
            <a:ext cx="10287000" cy="566928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0FE68864-401E-7F4B-8057-2363DC18B02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467600" y="2487168"/>
            <a:ext cx="3771900" cy="32644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B94F009-B3E4-A64D-AC57-185958455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"/>
            <a:ext cx="567769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012DF8B7-8A2B-4655-9404-988C8A6DF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8339" y="6418670"/>
            <a:ext cx="486148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Franklin Gothic Medium" panose="020B0603020102020204" pitchFamily="34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2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43B8-45B4-FA4D-A086-439A61E76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298448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cap="all" baseline="0" dirty="0">
                <a:solidFill>
                  <a:schemeClr val="accent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7A82AB0-B7F4-7A48-9357-ECF3AD20B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"/>
            <a:ext cx="5677693" cy="818146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r">
              <a:buNone/>
              <a:defRPr sz="20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3D5802-717F-442D-BB0B-1A817BF26F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487168"/>
            <a:ext cx="5029200" cy="326043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r>
              <a:rPr lang="en-US" altLang="en-US" dirty="0"/>
              <a:t>First level of information</a:t>
            </a:r>
          </a:p>
          <a:p>
            <a:pPr lvl="1"/>
            <a:r>
              <a:rPr lang="en-US" alt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A62AE66-2E10-44E8-93A0-4798BDBDA6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1865376"/>
            <a:ext cx="5029200" cy="566928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D72248-AAC8-4011-A72C-4AD52E17627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8776" y="2487168"/>
            <a:ext cx="5029200" cy="326043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/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/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r>
              <a:rPr lang="en-US" altLang="en-US" dirty="0"/>
              <a:t>First level of information</a:t>
            </a:r>
          </a:p>
          <a:p>
            <a:pPr lvl="1"/>
            <a:r>
              <a:rPr lang="en-US" alt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B36A2E3-9E62-4BF9-9D83-8683682A8D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8776" y="1865376"/>
            <a:ext cx="5029200" cy="566928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5812C647-048E-4989-BF21-087E1D421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8339" y="6418670"/>
            <a:ext cx="486148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Franklin Gothic Medium" panose="020B0603020102020204" pitchFamily="34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2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AC2C10-686B-9741-8440-C33B96C1A342}"/>
              </a:ext>
            </a:extLst>
          </p:cNvPr>
          <p:cNvCxnSpPr>
            <a:cxnSpLocks/>
          </p:cNvCxnSpPr>
          <p:nvPr/>
        </p:nvCxnSpPr>
        <p:spPr>
          <a:xfrm flipH="1">
            <a:off x="11365829" y="6418670"/>
            <a:ext cx="120651" cy="328205"/>
          </a:xfrm>
          <a:prstGeom prst="line">
            <a:avLst/>
          </a:prstGeom>
          <a:ln w="1270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75F254-FB74-BD49-8D1A-3F46A50ED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8339" y="6418670"/>
            <a:ext cx="486148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Franklin Gothic Medium" panose="020B0603020102020204" pitchFamily="34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026DC1-8FF6-754E-ABF3-514AC26ACEDE}"/>
              </a:ext>
            </a:extLst>
          </p:cNvPr>
          <p:cNvCxnSpPr>
            <a:cxnSpLocks/>
          </p:cNvCxnSpPr>
          <p:nvPr/>
        </p:nvCxnSpPr>
        <p:spPr>
          <a:xfrm>
            <a:off x="418307" y="6254893"/>
            <a:ext cx="1135538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4DC1F2-045C-254D-AF86-776273752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575" y="82418"/>
            <a:ext cx="897314" cy="646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BAE345-FF82-476B-BEF1-4DA1D78E1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101" y="6410878"/>
            <a:ext cx="2267712" cy="318894"/>
          </a:xfrm>
          <a:prstGeom prst="rect">
            <a:avLst/>
          </a:prstGeom>
        </p:spPr>
      </p:pic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5AF2106C-FC69-4094-B0CC-4C2B258F7034}"/>
              </a:ext>
            </a:extLst>
          </p:cNvPr>
          <p:cNvSpPr txBox="1">
            <a:spLocks/>
          </p:cNvSpPr>
          <p:nvPr/>
        </p:nvSpPr>
        <p:spPr>
          <a:xfrm>
            <a:off x="10421001" y="6418670"/>
            <a:ext cx="867338" cy="3028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ncat.edu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837814-A818-4CE0-B743-2F58F956C0C8}"/>
              </a:ext>
            </a:extLst>
          </p:cNvPr>
          <p:cNvGrpSpPr/>
          <p:nvPr userDrawn="1"/>
        </p:nvGrpSpPr>
        <p:grpSpPr>
          <a:xfrm>
            <a:off x="0" y="0"/>
            <a:ext cx="12192000" cy="6864350"/>
            <a:chOff x="0" y="-3175"/>
            <a:chExt cx="12192000" cy="68643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150A15-790B-4510-98C8-A05928C4C4E8}"/>
                </a:ext>
              </a:extLst>
            </p:cNvPr>
            <p:cNvSpPr/>
            <p:nvPr userDrawn="1"/>
          </p:nvSpPr>
          <p:spPr>
            <a:xfrm>
              <a:off x="0" y="0"/>
              <a:ext cx="12192000" cy="8155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859">
              <a:extLst>
                <a:ext uri="{FF2B5EF4-FFF2-40B4-BE49-F238E27FC236}">
                  <a16:creationId xmlns:a16="http://schemas.microsoft.com/office/drawing/2014/main" id="{6B733BDF-0078-45A0-AF5B-FAC5C9DB8D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8" y="-3175"/>
              <a:ext cx="12188825" cy="6864350"/>
            </a:xfrm>
            <a:custGeom>
              <a:avLst/>
              <a:gdLst>
                <a:gd name="T0" fmla="*/ 146 w 7678"/>
                <a:gd name="T1" fmla="*/ 0 h 4324"/>
                <a:gd name="T2" fmla="*/ 299 w 7678"/>
                <a:gd name="T3" fmla="*/ 0 h 4324"/>
                <a:gd name="T4" fmla="*/ 452 w 7678"/>
                <a:gd name="T5" fmla="*/ 0 h 4324"/>
                <a:gd name="T6" fmla="*/ 1983 w 7678"/>
                <a:gd name="T7" fmla="*/ 0 h 4324"/>
                <a:gd name="T8" fmla="*/ 2188 w 7678"/>
                <a:gd name="T9" fmla="*/ 0 h 4324"/>
                <a:gd name="T10" fmla="*/ 2341 w 7678"/>
                <a:gd name="T11" fmla="*/ 0 h 4324"/>
                <a:gd name="T12" fmla="*/ 2494 w 7678"/>
                <a:gd name="T13" fmla="*/ 0 h 4324"/>
                <a:gd name="T14" fmla="*/ 2647 w 7678"/>
                <a:gd name="T15" fmla="*/ 0 h 4324"/>
                <a:gd name="T16" fmla="*/ 2801 w 7678"/>
                <a:gd name="T17" fmla="*/ 0 h 4324"/>
                <a:gd name="T18" fmla="*/ 2954 w 7678"/>
                <a:gd name="T19" fmla="*/ 0 h 4324"/>
                <a:gd name="T20" fmla="*/ 3107 w 7678"/>
                <a:gd name="T21" fmla="*/ 0 h 4324"/>
                <a:gd name="T22" fmla="*/ 3260 w 7678"/>
                <a:gd name="T23" fmla="*/ 0 h 4324"/>
                <a:gd name="T24" fmla="*/ 3414 w 7678"/>
                <a:gd name="T25" fmla="*/ 0 h 4324"/>
                <a:gd name="T26" fmla="*/ 3567 w 7678"/>
                <a:gd name="T27" fmla="*/ 0 h 4324"/>
                <a:gd name="T28" fmla="*/ 3720 w 7678"/>
                <a:gd name="T29" fmla="*/ 0 h 4324"/>
                <a:gd name="T30" fmla="*/ 3873 w 7678"/>
                <a:gd name="T31" fmla="*/ 0 h 4324"/>
                <a:gd name="T32" fmla="*/ 4027 w 7678"/>
                <a:gd name="T33" fmla="*/ 0 h 4324"/>
                <a:gd name="T34" fmla="*/ 4180 w 7678"/>
                <a:gd name="T35" fmla="*/ 0 h 4324"/>
                <a:gd name="T36" fmla="*/ 605 w 7678"/>
                <a:gd name="T37" fmla="*/ 0 h 4324"/>
                <a:gd name="T38" fmla="*/ 758 w 7678"/>
                <a:gd name="T39" fmla="*/ 0 h 4324"/>
                <a:gd name="T40" fmla="*/ 912 w 7678"/>
                <a:gd name="T41" fmla="*/ 0 h 4324"/>
                <a:gd name="T42" fmla="*/ 1065 w 7678"/>
                <a:gd name="T43" fmla="*/ 0 h 4324"/>
                <a:gd name="T44" fmla="*/ 1218 w 7678"/>
                <a:gd name="T45" fmla="*/ 0 h 4324"/>
                <a:gd name="T46" fmla="*/ 1371 w 7678"/>
                <a:gd name="T47" fmla="*/ 0 h 4324"/>
                <a:gd name="T48" fmla="*/ 1525 w 7678"/>
                <a:gd name="T49" fmla="*/ 0 h 4324"/>
                <a:gd name="T50" fmla="*/ 1681 w 7678"/>
                <a:gd name="T51" fmla="*/ 0 h 4324"/>
                <a:gd name="T52" fmla="*/ 1835 w 7678"/>
                <a:gd name="T53" fmla="*/ 0 h 4324"/>
                <a:gd name="T54" fmla="*/ 6634 w 7678"/>
                <a:gd name="T55" fmla="*/ 0 h 4324"/>
                <a:gd name="T56" fmla="*/ 6736 w 7678"/>
                <a:gd name="T57" fmla="*/ 0 h 4324"/>
                <a:gd name="T58" fmla="*/ 6889 w 7678"/>
                <a:gd name="T59" fmla="*/ 0 h 4324"/>
                <a:gd name="T60" fmla="*/ 7043 w 7678"/>
                <a:gd name="T61" fmla="*/ 0 h 4324"/>
                <a:gd name="T62" fmla="*/ 7196 w 7678"/>
                <a:gd name="T63" fmla="*/ 0 h 4324"/>
                <a:gd name="T64" fmla="*/ 7349 w 7678"/>
                <a:gd name="T65" fmla="*/ 0 h 4324"/>
                <a:gd name="T66" fmla="*/ 7502 w 7678"/>
                <a:gd name="T67" fmla="*/ 0 h 4324"/>
                <a:gd name="T68" fmla="*/ 7656 w 7678"/>
                <a:gd name="T69" fmla="*/ 0 h 4324"/>
                <a:gd name="T70" fmla="*/ 6229 w 7678"/>
                <a:gd name="T71" fmla="*/ 4324 h 4324"/>
                <a:gd name="T72" fmla="*/ 4388 w 7678"/>
                <a:gd name="T73" fmla="*/ 0 h 4324"/>
                <a:gd name="T74" fmla="*/ 4541 w 7678"/>
                <a:gd name="T75" fmla="*/ 0 h 4324"/>
                <a:gd name="T76" fmla="*/ 4694 w 7678"/>
                <a:gd name="T77" fmla="*/ 0 h 4324"/>
                <a:gd name="T78" fmla="*/ 4847 w 7678"/>
                <a:gd name="T79" fmla="*/ 0 h 4324"/>
                <a:gd name="T80" fmla="*/ 5000 w 7678"/>
                <a:gd name="T81" fmla="*/ 0 h 4324"/>
                <a:gd name="T82" fmla="*/ 5154 w 7678"/>
                <a:gd name="T83" fmla="*/ 0 h 4324"/>
                <a:gd name="T84" fmla="*/ 5307 w 7678"/>
                <a:gd name="T85" fmla="*/ 0 h 4324"/>
                <a:gd name="T86" fmla="*/ 5460 w 7678"/>
                <a:gd name="T87" fmla="*/ 0 h 4324"/>
                <a:gd name="T88" fmla="*/ 5613 w 7678"/>
                <a:gd name="T89" fmla="*/ 0 h 4324"/>
                <a:gd name="T90" fmla="*/ 5766 w 7678"/>
                <a:gd name="T91" fmla="*/ 0 h 4324"/>
                <a:gd name="T92" fmla="*/ 5919 w 7678"/>
                <a:gd name="T93" fmla="*/ 0 h 4324"/>
                <a:gd name="T94" fmla="*/ 6072 w 7678"/>
                <a:gd name="T95" fmla="*/ 0 h 4324"/>
                <a:gd name="T96" fmla="*/ 6225 w 7678"/>
                <a:gd name="T97" fmla="*/ 0 h 4324"/>
                <a:gd name="T98" fmla="*/ 6379 w 7678"/>
                <a:gd name="T99" fmla="*/ 0 h 4324"/>
                <a:gd name="T100" fmla="*/ 6532 w 7678"/>
                <a:gd name="T101" fmla="*/ 0 h 4324"/>
                <a:gd name="T102" fmla="*/ 6382 w 7678"/>
                <a:gd name="T103" fmla="*/ 4324 h 4324"/>
                <a:gd name="T104" fmla="*/ 6535 w 7678"/>
                <a:gd name="T105" fmla="*/ 4324 h 4324"/>
                <a:gd name="T106" fmla="*/ 6688 w 7678"/>
                <a:gd name="T107" fmla="*/ 4324 h 4324"/>
                <a:gd name="T108" fmla="*/ 6842 w 7678"/>
                <a:gd name="T109" fmla="*/ 4324 h 4324"/>
                <a:gd name="T110" fmla="*/ 6995 w 7678"/>
                <a:gd name="T111" fmla="*/ 4324 h 4324"/>
                <a:gd name="T112" fmla="*/ 7148 w 7678"/>
                <a:gd name="T113" fmla="*/ 4324 h 4324"/>
                <a:gd name="T114" fmla="*/ 7301 w 7678"/>
                <a:gd name="T115" fmla="*/ 4324 h 4324"/>
                <a:gd name="T116" fmla="*/ 7455 w 7678"/>
                <a:gd name="T117" fmla="*/ 4324 h 4324"/>
                <a:gd name="T118" fmla="*/ 7608 w 7678"/>
                <a:gd name="T119" fmla="*/ 4324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78" h="4324">
                  <a:moveTo>
                    <a:pt x="47" y="0"/>
                  </a:moveTo>
                  <a:lnTo>
                    <a:pt x="0" y="128"/>
                  </a:lnTo>
                  <a:lnTo>
                    <a:pt x="0" y="119"/>
                  </a:lnTo>
                  <a:lnTo>
                    <a:pt x="43" y="0"/>
                  </a:lnTo>
                  <a:lnTo>
                    <a:pt x="47" y="0"/>
                  </a:lnTo>
                  <a:close/>
                  <a:moveTo>
                    <a:pt x="94" y="0"/>
                  </a:moveTo>
                  <a:lnTo>
                    <a:pt x="0" y="259"/>
                  </a:lnTo>
                  <a:lnTo>
                    <a:pt x="0" y="268"/>
                  </a:lnTo>
                  <a:lnTo>
                    <a:pt x="98" y="0"/>
                  </a:lnTo>
                  <a:lnTo>
                    <a:pt x="94" y="0"/>
                  </a:lnTo>
                  <a:close/>
                  <a:moveTo>
                    <a:pt x="146" y="0"/>
                  </a:moveTo>
                  <a:lnTo>
                    <a:pt x="0" y="399"/>
                  </a:lnTo>
                  <a:lnTo>
                    <a:pt x="0" y="408"/>
                  </a:lnTo>
                  <a:lnTo>
                    <a:pt x="149" y="0"/>
                  </a:lnTo>
                  <a:lnTo>
                    <a:pt x="146" y="0"/>
                  </a:lnTo>
                  <a:close/>
                  <a:moveTo>
                    <a:pt x="197" y="0"/>
                  </a:moveTo>
                  <a:lnTo>
                    <a:pt x="0" y="539"/>
                  </a:lnTo>
                  <a:lnTo>
                    <a:pt x="0" y="549"/>
                  </a:lnTo>
                  <a:lnTo>
                    <a:pt x="200" y="0"/>
                  </a:lnTo>
                  <a:lnTo>
                    <a:pt x="197" y="0"/>
                  </a:lnTo>
                  <a:close/>
                  <a:moveTo>
                    <a:pt x="248" y="0"/>
                  </a:moveTo>
                  <a:lnTo>
                    <a:pt x="0" y="680"/>
                  </a:lnTo>
                  <a:lnTo>
                    <a:pt x="0" y="689"/>
                  </a:lnTo>
                  <a:lnTo>
                    <a:pt x="251" y="0"/>
                  </a:lnTo>
                  <a:lnTo>
                    <a:pt x="248" y="0"/>
                  </a:lnTo>
                  <a:close/>
                  <a:moveTo>
                    <a:pt x="299" y="0"/>
                  </a:moveTo>
                  <a:lnTo>
                    <a:pt x="0" y="820"/>
                  </a:lnTo>
                  <a:lnTo>
                    <a:pt x="0" y="829"/>
                  </a:lnTo>
                  <a:lnTo>
                    <a:pt x="302" y="0"/>
                  </a:lnTo>
                  <a:lnTo>
                    <a:pt x="299" y="0"/>
                  </a:lnTo>
                  <a:close/>
                  <a:moveTo>
                    <a:pt x="350" y="0"/>
                  </a:moveTo>
                  <a:lnTo>
                    <a:pt x="0" y="960"/>
                  </a:lnTo>
                  <a:lnTo>
                    <a:pt x="0" y="969"/>
                  </a:lnTo>
                  <a:lnTo>
                    <a:pt x="353" y="0"/>
                  </a:lnTo>
                  <a:lnTo>
                    <a:pt x="350" y="0"/>
                  </a:lnTo>
                  <a:close/>
                  <a:moveTo>
                    <a:pt x="401" y="0"/>
                  </a:moveTo>
                  <a:lnTo>
                    <a:pt x="0" y="1099"/>
                  </a:lnTo>
                  <a:lnTo>
                    <a:pt x="0" y="1109"/>
                  </a:lnTo>
                  <a:lnTo>
                    <a:pt x="404" y="0"/>
                  </a:lnTo>
                  <a:lnTo>
                    <a:pt x="401" y="0"/>
                  </a:lnTo>
                  <a:close/>
                  <a:moveTo>
                    <a:pt x="452" y="0"/>
                  </a:moveTo>
                  <a:lnTo>
                    <a:pt x="0" y="1239"/>
                  </a:lnTo>
                  <a:lnTo>
                    <a:pt x="0" y="1249"/>
                  </a:lnTo>
                  <a:lnTo>
                    <a:pt x="455" y="0"/>
                  </a:lnTo>
                  <a:lnTo>
                    <a:pt x="452" y="0"/>
                  </a:lnTo>
                  <a:close/>
                  <a:moveTo>
                    <a:pt x="503" y="0"/>
                  </a:moveTo>
                  <a:lnTo>
                    <a:pt x="0" y="1379"/>
                  </a:lnTo>
                  <a:lnTo>
                    <a:pt x="0" y="1389"/>
                  </a:lnTo>
                  <a:lnTo>
                    <a:pt x="507" y="0"/>
                  </a:lnTo>
                  <a:lnTo>
                    <a:pt x="503" y="0"/>
                  </a:lnTo>
                  <a:close/>
                  <a:moveTo>
                    <a:pt x="2034" y="0"/>
                  </a:moveTo>
                  <a:lnTo>
                    <a:pt x="459" y="4324"/>
                  </a:lnTo>
                  <a:lnTo>
                    <a:pt x="462" y="4324"/>
                  </a:lnTo>
                  <a:lnTo>
                    <a:pt x="2038" y="0"/>
                  </a:lnTo>
                  <a:lnTo>
                    <a:pt x="2034" y="0"/>
                  </a:lnTo>
                  <a:close/>
                  <a:moveTo>
                    <a:pt x="1983" y="0"/>
                  </a:moveTo>
                  <a:lnTo>
                    <a:pt x="408" y="4324"/>
                  </a:lnTo>
                  <a:lnTo>
                    <a:pt x="411" y="4324"/>
                  </a:lnTo>
                  <a:lnTo>
                    <a:pt x="1987" y="0"/>
                  </a:lnTo>
                  <a:lnTo>
                    <a:pt x="1983" y="0"/>
                  </a:lnTo>
                  <a:close/>
                  <a:moveTo>
                    <a:pt x="2086" y="0"/>
                  </a:moveTo>
                  <a:lnTo>
                    <a:pt x="510" y="4324"/>
                  </a:lnTo>
                  <a:lnTo>
                    <a:pt x="513" y="4324"/>
                  </a:lnTo>
                  <a:lnTo>
                    <a:pt x="2089" y="0"/>
                  </a:lnTo>
                  <a:lnTo>
                    <a:pt x="2086" y="0"/>
                  </a:lnTo>
                  <a:close/>
                  <a:moveTo>
                    <a:pt x="2137" y="0"/>
                  </a:moveTo>
                  <a:lnTo>
                    <a:pt x="561" y="4324"/>
                  </a:lnTo>
                  <a:lnTo>
                    <a:pt x="564" y="4324"/>
                  </a:lnTo>
                  <a:lnTo>
                    <a:pt x="2140" y="0"/>
                  </a:lnTo>
                  <a:lnTo>
                    <a:pt x="2137" y="0"/>
                  </a:lnTo>
                  <a:close/>
                  <a:moveTo>
                    <a:pt x="2188" y="0"/>
                  </a:moveTo>
                  <a:lnTo>
                    <a:pt x="612" y="4324"/>
                  </a:lnTo>
                  <a:lnTo>
                    <a:pt x="615" y="4324"/>
                  </a:lnTo>
                  <a:lnTo>
                    <a:pt x="2191" y="0"/>
                  </a:lnTo>
                  <a:lnTo>
                    <a:pt x="2188" y="0"/>
                  </a:lnTo>
                  <a:close/>
                  <a:moveTo>
                    <a:pt x="2239" y="0"/>
                  </a:moveTo>
                  <a:lnTo>
                    <a:pt x="663" y="4324"/>
                  </a:lnTo>
                  <a:lnTo>
                    <a:pt x="666" y="4324"/>
                  </a:lnTo>
                  <a:lnTo>
                    <a:pt x="2242" y="0"/>
                  </a:lnTo>
                  <a:lnTo>
                    <a:pt x="2239" y="0"/>
                  </a:lnTo>
                  <a:close/>
                  <a:moveTo>
                    <a:pt x="2290" y="0"/>
                  </a:moveTo>
                  <a:lnTo>
                    <a:pt x="714" y="4324"/>
                  </a:lnTo>
                  <a:lnTo>
                    <a:pt x="718" y="4324"/>
                  </a:lnTo>
                  <a:lnTo>
                    <a:pt x="2293" y="0"/>
                  </a:lnTo>
                  <a:lnTo>
                    <a:pt x="2290" y="0"/>
                  </a:lnTo>
                  <a:close/>
                  <a:moveTo>
                    <a:pt x="2341" y="0"/>
                  </a:moveTo>
                  <a:lnTo>
                    <a:pt x="765" y="4324"/>
                  </a:lnTo>
                  <a:lnTo>
                    <a:pt x="769" y="4324"/>
                  </a:lnTo>
                  <a:lnTo>
                    <a:pt x="2344" y="0"/>
                  </a:lnTo>
                  <a:lnTo>
                    <a:pt x="2341" y="0"/>
                  </a:lnTo>
                  <a:close/>
                  <a:moveTo>
                    <a:pt x="2392" y="0"/>
                  </a:moveTo>
                  <a:lnTo>
                    <a:pt x="816" y="4324"/>
                  </a:lnTo>
                  <a:lnTo>
                    <a:pt x="820" y="4324"/>
                  </a:lnTo>
                  <a:lnTo>
                    <a:pt x="2395" y="0"/>
                  </a:lnTo>
                  <a:lnTo>
                    <a:pt x="2392" y="0"/>
                  </a:lnTo>
                  <a:close/>
                  <a:moveTo>
                    <a:pt x="2443" y="0"/>
                  </a:moveTo>
                  <a:lnTo>
                    <a:pt x="867" y="4324"/>
                  </a:lnTo>
                  <a:lnTo>
                    <a:pt x="871" y="4324"/>
                  </a:lnTo>
                  <a:lnTo>
                    <a:pt x="2447" y="0"/>
                  </a:lnTo>
                  <a:lnTo>
                    <a:pt x="2443" y="0"/>
                  </a:lnTo>
                  <a:close/>
                  <a:moveTo>
                    <a:pt x="2494" y="0"/>
                  </a:moveTo>
                  <a:lnTo>
                    <a:pt x="918" y="4324"/>
                  </a:lnTo>
                  <a:lnTo>
                    <a:pt x="922" y="4324"/>
                  </a:lnTo>
                  <a:lnTo>
                    <a:pt x="2498" y="0"/>
                  </a:lnTo>
                  <a:lnTo>
                    <a:pt x="2494" y="0"/>
                  </a:lnTo>
                  <a:close/>
                  <a:moveTo>
                    <a:pt x="2545" y="0"/>
                  </a:moveTo>
                  <a:lnTo>
                    <a:pt x="969" y="4324"/>
                  </a:lnTo>
                  <a:lnTo>
                    <a:pt x="973" y="4324"/>
                  </a:lnTo>
                  <a:lnTo>
                    <a:pt x="2549" y="0"/>
                  </a:lnTo>
                  <a:lnTo>
                    <a:pt x="2545" y="0"/>
                  </a:lnTo>
                  <a:close/>
                  <a:moveTo>
                    <a:pt x="2596" y="0"/>
                  </a:moveTo>
                  <a:lnTo>
                    <a:pt x="1021" y="4324"/>
                  </a:lnTo>
                  <a:lnTo>
                    <a:pt x="1024" y="4324"/>
                  </a:lnTo>
                  <a:lnTo>
                    <a:pt x="2600" y="0"/>
                  </a:lnTo>
                  <a:lnTo>
                    <a:pt x="2596" y="0"/>
                  </a:lnTo>
                  <a:close/>
                  <a:moveTo>
                    <a:pt x="2647" y="0"/>
                  </a:moveTo>
                  <a:lnTo>
                    <a:pt x="1072" y="4324"/>
                  </a:lnTo>
                  <a:lnTo>
                    <a:pt x="1075" y="4324"/>
                  </a:lnTo>
                  <a:lnTo>
                    <a:pt x="2651" y="0"/>
                  </a:lnTo>
                  <a:lnTo>
                    <a:pt x="2647" y="0"/>
                  </a:lnTo>
                  <a:close/>
                  <a:moveTo>
                    <a:pt x="2699" y="0"/>
                  </a:moveTo>
                  <a:lnTo>
                    <a:pt x="1123" y="4324"/>
                  </a:lnTo>
                  <a:lnTo>
                    <a:pt x="1126" y="4324"/>
                  </a:lnTo>
                  <a:lnTo>
                    <a:pt x="2702" y="0"/>
                  </a:lnTo>
                  <a:lnTo>
                    <a:pt x="2699" y="0"/>
                  </a:lnTo>
                  <a:close/>
                  <a:moveTo>
                    <a:pt x="2750" y="0"/>
                  </a:moveTo>
                  <a:lnTo>
                    <a:pt x="1174" y="4324"/>
                  </a:lnTo>
                  <a:lnTo>
                    <a:pt x="1177" y="4324"/>
                  </a:lnTo>
                  <a:lnTo>
                    <a:pt x="2753" y="0"/>
                  </a:lnTo>
                  <a:lnTo>
                    <a:pt x="2750" y="0"/>
                  </a:lnTo>
                  <a:close/>
                  <a:moveTo>
                    <a:pt x="2801" y="0"/>
                  </a:moveTo>
                  <a:lnTo>
                    <a:pt x="1225" y="4324"/>
                  </a:lnTo>
                  <a:lnTo>
                    <a:pt x="1228" y="4324"/>
                  </a:lnTo>
                  <a:lnTo>
                    <a:pt x="2804" y="0"/>
                  </a:lnTo>
                  <a:lnTo>
                    <a:pt x="2801" y="0"/>
                  </a:lnTo>
                  <a:close/>
                  <a:moveTo>
                    <a:pt x="2852" y="0"/>
                  </a:moveTo>
                  <a:lnTo>
                    <a:pt x="1276" y="4324"/>
                  </a:lnTo>
                  <a:lnTo>
                    <a:pt x="1279" y="4324"/>
                  </a:lnTo>
                  <a:lnTo>
                    <a:pt x="2855" y="0"/>
                  </a:lnTo>
                  <a:lnTo>
                    <a:pt x="2852" y="0"/>
                  </a:lnTo>
                  <a:close/>
                  <a:moveTo>
                    <a:pt x="2903" y="0"/>
                  </a:moveTo>
                  <a:lnTo>
                    <a:pt x="1327" y="4324"/>
                  </a:lnTo>
                  <a:lnTo>
                    <a:pt x="1330" y="4324"/>
                  </a:lnTo>
                  <a:lnTo>
                    <a:pt x="2906" y="0"/>
                  </a:lnTo>
                  <a:lnTo>
                    <a:pt x="2903" y="0"/>
                  </a:lnTo>
                  <a:close/>
                  <a:moveTo>
                    <a:pt x="2954" y="0"/>
                  </a:moveTo>
                  <a:lnTo>
                    <a:pt x="1378" y="4324"/>
                  </a:lnTo>
                  <a:lnTo>
                    <a:pt x="1382" y="4324"/>
                  </a:lnTo>
                  <a:lnTo>
                    <a:pt x="2957" y="0"/>
                  </a:lnTo>
                  <a:lnTo>
                    <a:pt x="2954" y="0"/>
                  </a:lnTo>
                  <a:close/>
                  <a:moveTo>
                    <a:pt x="3005" y="0"/>
                  </a:moveTo>
                  <a:lnTo>
                    <a:pt x="1429" y="4324"/>
                  </a:lnTo>
                  <a:lnTo>
                    <a:pt x="1433" y="4324"/>
                  </a:lnTo>
                  <a:lnTo>
                    <a:pt x="3008" y="0"/>
                  </a:lnTo>
                  <a:lnTo>
                    <a:pt x="3005" y="0"/>
                  </a:lnTo>
                  <a:close/>
                  <a:moveTo>
                    <a:pt x="3056" y="0"/>
                  </a:moveTo>
                  <a:lnTo>
                    <a:pt x="1480" y="4324"/>
                  </a:lnTo>
                  <a:lnTo>
                    <a:pt x="1484" y="4324"/>
                  </a:lnTo>
                  <a:lnTo>
                    <a:pt x="3059" y="0"/>
                  </a:lnTo>
                  <a:lnTo>
                    <a:pt x="3056" y="0"/>
                  </a:lnTo>
                  <a:close/>
                  <a:moveTo>
                    <a:pt x="3107" y="0"/>
                  </a:moveTo>
                  <a:lnTo>
                    <a:pt x="1531" y="4324"/>
                  </a:lnTo>
                  <a:lnTo>
                    <a:pt x="1535" y="4324"/>
                  </a:lnTo>
                  <a:lnTo>
                    <a:pt x="3111" y="0"/>
                  </a:lnTo>
                  <a:lnTo>
                    <a:pt x="3107" y="0"/>
                  </a:lnTo>
                  <a:close/>
                  <a:moveTo>
                    <a:pt x="3158" y="0"/>
                  </a:moveTo>
                  <a:lnTo>
                    <a:pt x="1582" y="4324"/>
                  </a:lnTo>
                  <a:lnTo>
                    <a:pt x="1586" y="4324"/>
                  </a:lnTo>
                  <a:lnTo>
                    <a:pt x="3162" y="0"/>
                  </a:lnTo>
                  <a:lnTo>
                    <a:pt x="3158" y="0"/>
                  </a:lnTo>
                  <a:close/>
                  <a:moveTo>
                    <a:pt x="3209" y="0"/>
                  </a:moveTo>
                  <a:lnTo>
                    <a:pt x="1634" y="4324"/>
                  </a:lnTo>
                  <a:lnTo>
                    <a:pt x="1637" y="4324"/>
                  </a:lnTo>
                  <a:lnTo>
                    <a:pt x="3213" y="0"/>
                  </a:lnTo>
                  <a:lnTo>
                    <a:pt x="3209" y="0"/>
                  </a:lnTo>
                  <a:close/>
                  <a:moveTo>
                    <a:pt x="3260" y="0"/>
                  </a:moveTo>
                  <a:lnTo>
                    <a:pt x="1685" y="4324"/>
                  </a:lnTo>
                  <a:lnTo>
                    <a:pt x="1688" y="4324"/>
                  </a:lnTo>
                  <a:lnTo>
                    <a:pt x="3264" y="0"/>
                  </a:lnTo>
                  <a:lnTo>
                    <a:pt x="3260" y="0"/>
                  </a:lnTo>
                  <a:close/>
                  <a:moveTo>
                    <a:pt x="3311" y="0"/>
                  </a:moveTo>
                  <a:lnTo>
                    <a:pt x="1736" y="4324"/>
                  </a:lnTo>
                  <a:lnTo>
                    <a:pt x="1739" y="4324"/>
                  </a:lnTo>
                  <a:lnTo>
                    <a:pt x="3315" y="0"/>
                  </a:lnTo>
                  <a:lnTo>
                    <a:pt x="3311" y="0"/>
                  </a:lnTo>
                  <a:close/>
                  <a:moveTo>
                    <a:pt x="3363" y="0"/>
                  </a:moveTo>
                  <a:lnTo>
                    <a:pt x="1787" y="4324"/>
                  </a:lnTo>
                  <a:lnTo>
                    <a:pt x="1790" y="4324"/>
                  </a:lnTo>
                  <a:lnTo>
                    <a:pt x="3366" y="0"/>
                  </a:lnTo>
                  <a:lnTo>
                    <a:pt x="3363" y="0"/>
                  </a:lnTo>
                  <a:close/>
                  <a:moveTo>
                    <a:pt x="3414" y="0"/>
                  </a:moveTo>
                  <a:lnTo>
                    <a:pt x="1838" y="4324"/>
                  </a:lnTo>
                  <a:lnTo>
                    <a:pt x="1841" y="4324"/>
                  </a:lnTo>
                  <a:lnTo>
                    <a:pt x="3417" y="0"/>
                  </a:lnTo>
                  <a:lnTo>
                    <a:pt x="3414" y="0"/>
                  </a:lnTo>
                  <a:close/>
                  <a:moveTo>
                    <a:pt x="3465" y="0"/>
                  </a:moveTo>
                  <a:lnTo>
                    <a:pt x="1889" y="4324"/>
                  </a:lnTo>
                  <a:lnTo>
                    <a:pt x="1892" y="4324"/>
                  </a:lnTo>
                  <a:lnTo>
                    <a:pt x="3468" y="0"/>
                  </a:lnTo>
                  <a:lnTo>
                    <a:pt x="3465" y="0"/>
                  </a:lnTo>
                  <a:close/>
                  <a:moveTo>
                    <a:pt x="3516" y="0"/>
                  </a:moveTo>
                  <a:lnTo>
                    <a:pt x="1939" y="4324"/>
                  </a:lnTo>
                  <a:lnTo>
                    <a:pt x="1942" y="4324"/>
                  </a:lnTo>
                  <a:lnTo>
                    <a:pt x="3519" y="0"/>
                  </a:lnTo>
                  <a:lnTo>
                    <a:pt x="3516" y="0"/>
                  </a:lnTo>
                  <a:close/>
                  <a:moveTo>
                    <a:pt x="3567" y="0"/>
                  </a:moveTo>
                  <a:lnTo>
                    <a:pt x="1990" y="4324"/>
                  </a:lnTo>
                  <a:lnTo>
                    <a:pt x="1993" y="4324"/>
                  </a:lnTo>
                  <a:lnTo>
                    <a:pt x="3570" y="0"/>
                  </a:lnTo>
                  <a:lnTo>
                    <a:pt x="3567" y="0"/>
                  </a:lnTo>
                  <a:close/>
                  <a:moveTo>
                    <a:pt x="3618" y="0"/>
                  </a:moveTo>
                  <a:lnTo>
                    <a:pt x="2041" y="4324"/>
                  </a:lnTo>
                  <a:lnTo>
                    <a:pt x="2045" y="4324"/>
                  </a:lnTo>
                  <a:lnTo>
                    <a:pt x="3621" y="0"/>
                  </a:lnTo>
                  <a:lnTo>
                    <a:pt x="3618" y="0"/>
                  </a:lnTo>
                  <a:close/>
                  <a:moveTo>
                    <a:pt x="3669" y="0"/>
                  </a:moveTo>
                  <a:lnTo>
                    <a:pt x="2092" y="4324"/>
                  </a:lnTo>
                  <a:lnTo>
                    <a:pt x="2096" y="4324"/>
                  </a:lnTo>
                  <a:lnTo>
                    <a:pt x="3672" y="0"/>
                  </a:lnTo>
                  <a:lnTo>
                    <a:pt x="3669" y="0"/>
                  </a:lnTo>
                  <a:close/>
                  <a:moveTo>
                    <a:pt x="3720" y="0"/>
                  </a:moveTo>
                  <a:lnTo>
                    <a:pt x="2143" y="4324"/>
                  </a:lnTo>
                  <a:lnTo>
                    <a:pt x="2147" y="4324"/>
                  </a:lnTo>
                  <a:lnTo>
                    <a:pt x="3724" y="0"/>
                  </a:lnTo>
                  <a:lnTo>
                    <a:pt x="3720" y="0"/>
                  </a:lnTo>
                  <a:close/>
                  <a:moveTo>
                    <a:pt x="3771" y="0"/>
                  </a:moveTo>
                  <a:lnTo>
                    <a:pt x="2194" y="4324"/>
                  </a:lnTo>
                  <a:lnTo>
                    <a:pt x="2198" y="4324"/>
                  </a:lnTo>
                  <a:lnTo>
                    <a:pt x="3775" y="0"/>
                  </a:lnTo>
                  <a:lnTo>
                    <a:pt x="3771" y="0"/>
                  </a:lnTo>
                  <a:close/>
                  <a:moveTo>
                    <a:pt x="3822" y="0"/>
                  </a:moveTo>
                  <a:lnTo>
                    <a:pt x="2245" y="4324"/>
                  </a:lnTo>
                  <a:lnTo>
                    <a:pt x="2249" y="4324"/>
                  </a:lnTo>
                  <a:lnTo>
                    <a:pt x="3826" y="0"/>
                  </a:lnTo>
                  <a:lnTo>
                    <a:pt x="3822" y="0"/>
                  </a:lnTo>
                  <a:close/>
                  <a:moveTo>
                    <a:pt x="3873" y="0"/>
                  </a:moveTo>
                  <a:lnTo>
                    <a:pt x="2297" y="4324"/>
                  </a:lnTo>
                  <a:lnTo>
                    <a:pt x="2300" y="4324"/>
                  </a:lnTo>
                  <a:lnTo>
                    <a:pt x="3877" y="0"/>
                  </a:lnTo>
                  <a:lnTo>
                    <a:pt x="3873" y="0"/>
                  </a:lnTo>
                  <a:close/>
                  <a:moveTo>
                    <a:pt x="3924" y="0"/>
                  </a:moveTo>
                  <a:lnTo>
                    <a:pt x="2348" y="4324"/>
                  </a:lnTo>
                  <a:lnTo>
                    <a:pt x="2351" y="4324"/>
                  </a:lnTo>
                  <a:lnTo>
                    <a:pt x="3928" y="0"/>
                  </a:lnTo>
                  <a:lnTo>
                    <a:pt x="3924" y="0"/>
                  </a:lnTo>
                  <a:close/>
                  <a:moveTo>
                    <a:pt x="3975" y="0"/>
                  </a:moveTo>
                  <a:lnTo>
                    <a:pt x="2399" y="4324"/>
                  </a:lnTo>
                  <a:lnTo>
                    <a:pt x="2402" y="4324"/>
                  </a:lnTo>
                  <a:lnTo>
                    <a:pt x="3979" y="0"/>
                  </a:lnTo>
                  <a:lnTo>
                    <a:pt x="3975" y="0"/>
                  </a:lnTo>
                  <a:close/>
                  <a:moveTo>
                    <a:pt x="4027" y="0"/>
                  </a:moveTo>
                  <a:lnTo>
                    <a:pt x="2450" y="4324"/>
                  </a:lnTo>
                  <a:lnTo>
                    <a:pt x="2453" y="4324"/>
                  </a:lnTo>
                  <a:lnTo>
                    <a:pt x="4030" y="0"/>
                  </a:lnTo>
                  <a:lnTo>
                    <a:pt x="4027" y="0"/>
                  </a:lnTo>
                  <a:close/>
                  <a:moveTo>
                    <a:pt x="4078" y="0"/>
                  </a:moveTo>
                  <a:lnTo>
                    <a:pt x="2501" y="4324"/>
                  </a:lnTo>
                  <a:lnTo>
                    <a:pt x="2504" y="4324"/>
                  </a:lnTo>
                  <a:lnTo>
                    <a:pt x="4081" y="0"/>
                  </a:lnTo>
                  <a:lnTo>
                    <a:pt x="4078" y="0"/>
                  </a:lnTo>
                  <a:close/>
                  <a:moveTo>
                    <a:pt x="4129" y="0"/>
                  </a:moveTo>
                  <a:lnTo>
                    <a:pt x="2552" y="4324"/>
                  </a:lnTo>
                  <a:lnTo>
                    <a:pt x="2555" y="4324"/>
                  </a:lnTo>
                  <a:lnTo>
                    <a:pt x="4132" y="0"/>
                  </a:lnTo>
                  <a:lnTo>
                    <a:pt x="4129" y="0"/>
                  </a:lnTo>
                  <a:close/>
                  <a:moveTo>
                    <a:pt x="4180" y="0"/>
                  </a:moveTo>
                  <a:lnTo>
                    <a:pt x="2603" y="4324"/>
                  </a:lnTo>
                  <a:lnTo>
                    <a:pt x="2606" y="4324"/>
                  </a:lnTo>
                  <a:lnTo>
                    <a:pt x="4183" y="0"/>
                  </a:lnTo>
                  <a:lnTo>
                    <a:pt x="4180" y="0"/>
                  </a:lnTo>
                  <a:close/>
                  <a:moveTo>
                    <a:pt x="4231" y="0"/>
                  </a:moveTo>
                  <a:lnTo>
                    <a:pt x="2654" y="4324"/>
                  </a:lnTo>
                  <a:lnTo>
                    <a:pt x="2658" y="4324"/>
                  </a:lnTo>
                  <a:lnTo>
                    <a:pt x="4234" y="0"/>
                  </a:lnTo>
                  <a:lnTo>
                    <a:pt x="4231" y="0"/>
                  </a:lnTo>
                  <a:close/>
                  <a:moveTo>
                    <a:pt x="554" y="0"/>
                  </a:moveTo>
                  <a:lnTo>
                    <a:pt x="0" y="1519"/>
                  </a:lnTo>
                  <a:lnTo>
                    <a:pt x="0" y="1529"/>
                  </a:lnTo>
                  <a:lnTo>
                    <a:pt x="558" y="0"/>
                  </a:lnTo>
                  <a:lnTo>
                    <a:pt x="554" y="0"/>
                  </a:lnTo>
                  <a:close/>
                  <a:moveTo>
                    <a:pt x="605" y="0"/>
                  </a:moveTo>
                  <a:lnTo>
                    <a:pt x="0" y="1660"/>
                  </a:lnTo>
                  <a:lnTo>
                    <a:pt x="0" y="1670"/>
                  </a:lnTo>
                  <a:lnTo>
                    <a:pt x="609" y="0"/>
                  </a:lnTo>
                  <a:lnTo>
                    <a:pt x="605" y="0"/>
                  </a:lnTo>
                  <a:close/>
                  <a:moveTo>
                    <a:pt x="656" y="0"/>
                  </a:moveTo>
                  <a:lnTo>
                    <a:pt x="0" y="1800"/>
                  </a:lnTo>
                  <a:lnTo>
                    <a:pt x="0" y="1810"/>
                  </a:lnTo>
                  <a:lnTo>
                    <a:pt x="660" y="0"/>
                  </a:lnTo>
                  <a:lnTo>
                    <a:pt x="656" y="0"/>
                  </a:lnTo>
                  <a:close/>
                  <a:moveTo>
                    <a:pt x="707" y="0"/>
                  </a:moveTo>
                  <a:lnTo>
                    <a:pt x="0" y="1940"/>
                  </a:lnTo>
                  <a:lnTo>
                    <a:pt x="0" y="1950"/>
                  </a:lnTo>
                  <a:lnTo>
                    <a:pt x="711" y="0"/>
                  </a:lnTo>
                  <a:lnTo>
                    <a:pt x="707" y="0"/>
                  </a:lnTo>
                  <a:close/>
                  <a:moveTo>
                    <a:pt x="758" y="0"/>
                  </a:moveTo>
                  <a:lnTo>
                    <a:pt x="0" y="2080"/>
                  </a:lnTo>
                  <a:lnTo>
                    <a:pt x="0" y="2089"/>
                  </a:lnTo>
                  <a:lnTo>
                    <a:pt x="762" y="0"/>
                  </a:lnTo>
                  <a:lnTo>
                    <a:pt x="758" y="0"/>
                  </a:lnTo>
                  <a:close/>
                  <a:moveTo>
                    <a:pt x="810" y="0"/>
                  </a:moveTo>
                  <a:lnTo>
                    <a:pt x="0" y="2220"/>
                  </a:lnTo>
                  <a:lnTo>
                    <a:pt x="0" y="2229"/>
                  </a:lnTo>
                  <a:lnTo>
                    <a:pt x="813" y="0"/>
                  </a:lnTo>
                  <a:lnTo>
                    <a:pt x="810" y="0"/>
                  </a:lnTo>
                  <a:close/>
                  <a:moveTo>
                    <a:pt x="861" y="0"/>
                  </a:moveTo>
                  <a:lnTo>
                    <a:pt x="0" y="2360"/>
                  </a:lnTo>
                  <a:lnTo>
                    <a:pt x="0" y="2369"/>
                  </a:lnTo>
                  <a:lnTo>
                    <a:pt x="864" y="0"/>
                  </a:lnTo>
                  <a:lnTo>
                    <a:pt x="861" y="0"/>
                  </a:lnTo>
                  <a:close/>
                  <a:moveTo>
                    <a:pt x="912" y="0"/>
                  </a:moveTo>
                  <a:lnTo>
                    <a:pt x="0" y="2500"/>
                  </a:lnTo>
                  <a:lnTo>
                    <a:pt x="0" y="2509"/>
                  </a:lnTo>
                  <a:lnTo>
                    <a:pt x="915" y="0"/>
                  </a:lnTo>
                  <a:lnTo>
                    <a:pt x="912" y="0"/>
                  </a:lnTo>
                  <a:close/>
                  <a:moveTo>
                    <a:pt x="963" y="0"/>
                  </a:moveTo>
                  <a:lnTo>
                    <a:pt x="0" y="2640"/>
                  </a:lnTo>
                  <a:lnTo>
                    <a:pt x="0" y="2649"/>
                  </a:lnTo>
                  <a:lnTo>
                    <a:pt x="966" y="0"/>
                  </a:lnTo>
                  <a:lnTo>
                    <a:pt x="963" y="0"/>
                  </a:lnTo>
                  <a:close/>
                  <a:moveTo>
                    <a:pt x="1014" y="0"/>
                  </a:moveTo>
                  <a:lnTo>
                    <a:pt x="0" y="2781"/>
                  </a:lnTo>
                  <a:lnTo>
                    <a:pt x="0" y="2790"/>
                  </a:lnTo>
                  <a:lnTo>
                    <a:pt x="1017" y="0"/>
                  </a:lnTo>
                  <a:lnTo>
                    <a:pt x="1014" y="0"/>
                  </a:lnTo>
                  <a:close/>
                  <a:moveTo>
                    <a:pt x="1065" y="0"/>
                  </a:moveTo>
                  <a:lnTo>
                    <a:pt x="0" y="2921"/>
                  </a:lnTo>
                  <a:lnTo>
                    <a:pt x="0" y="2930"/>
                  </a:lnTo>
                  <a:lnTo>
                    <a:pt x="1068" y="0"/>
                  </a:lnTo>
                  <a:lnTo>
                    <a:pt x="1065" y="0"/>
                  </a:lnTo>
                  <a:close/>
                  <a:moveTo>
                    <a:pt x="1116" y="0"/>
                  </a:moveTo>
                  <a:lnTo>
                    <a:pt x="0" y="3061"/>
                  </a:lnTo>
                  <a:lnTo>
                    <a:pt x="0" y="3070"/>
                  </a:lnTo>
                  <a:lnTo>
                    <a:pt x="1119" y="0"/>
                  </a:lnTo>
                  <a:lnTo>
                    <a:pt x="1116" y="0"/>
                  </a:lnTo>
                  <a:close/>
                  <a:moveTo>
                    <a:pt x="1167" y="0"/>
                  </a:moveTo>
                  <a:lnTo>
                    <a:pt x="0" y="3201"/>
                  </a:lnTo>
                  <a:lnTo>
                    <a:pt x="0" y="3210"/>
                  </a:lnTo>
                  <a:lnTo>
                    <a:pt x="1171" y="0"/>
                  </a:lnTo>
                  <a:lnTo>
                    <a:pt x="1167" y="0"/>
                  </a:lnTo>
                  <a:close/>
                  <a:moveTo>
                    <a:pt x="1218" y="0"/>
                  </a:moveTo>
                  <a:lnTo>
                    <a:pt x="0" y="3341"/>
                  </a:lnTo>
                  <a:lnTo>
                    <a:pt x="0" y="3350"/>
                  </a:lnTo>
                  <a:lnTo>
                    <a:pt x="1222" y="0"/>
                  </a:lnTo>
                  <a:lnTo>
                    <a:pt x="1218" y="0"/>
                  </a:lnTo>
                  <a:close/>
                  <a:moveTo>
                    <a:pt x="1269" y="0"/>
                  </a:moveTo>
                  <a:lnTo>
                    <a:pt x="0" y="3481"/>
                  </a:lnTo>
                  <a:lnTo>
                    <a:pt x="0" y="349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0" y="0"/>
                  </a:moveTo>
                  <a:lnTo>
                    <a:pt x="0" y="3620"/>
                  </a:lnTo>
                  <a:lnTo>
                    <a:pt x="0" y="3630"/>
                  </a:lnTo>
                  <a:lnTo>
                    <a:pt x="1324" y="0"/>
                  </a:lnTo>
                  <a:lnTo>
                    <a:pt x="1320" y="0"/>
                  </a:lnTo>
                  <a:close/>
                  <a:moveTo>
                    <a:pt x="1371" y="0"/>
                  </a:moveTo>
                  <a:lnTo>
                    <a:pt x="0" y="3760"/>
                  </a:lnTo>
                  <a:lnTo>
                    <a:pt x="0" y="3770"/>
                  </a:lnTo>
                  <a:lnTo>
                    <a:pt x="1375" y="0"/>
                  </a:lnTo>
                  <a:lnTo>
                    <a:pt x="1371" y="0"/>
                  </a:lnTo>
                  <a:close/>
                  <a:moveTo>
                    <a:pt x="1423" y="0"/>
                  </a:moveTo>
                  <a:lnTo>
                    <a:pt x="0" y="3901"/>
                  </a:lnTo>
                  <a:lnTo>
                    <a:pt x="0" y="3911"/>
                  </a:lnTo>
                  <a:lnTo>
                    <a:pt x="1426" y="0"/>
                  </a:lnTo>
                  <a:lnTo>
                    <a:pt x="1423" y="0"/>
                  </a:lnTo>
                  <a:close/>
                  <a:moveTo>
                    <a:pt x="1474" y="0"/>
                  </a:moveTo>
                  <a:lnTo>
                    <a:pt x="0" y="4041"/>
                  </a:lnTo>
                  <a:lnTo>
                    <a:pt x="0" y="4051"/>
                  </a:lnTo>
                  <a:lnTo>
                    <a:pt x="1477" y="0"/>
                  </a:lnTo>
                  <a:lnTo>
                    <a:pt x="1474" y="0"/>
                  </a:lnTo>
                  <a:close/>
                  <a:moveTo>
                    <a:pt x="1525" y="0"/>
                  </a:moveTo>
                  <a:lnTo>
                    <a:pt x="0" y="4181"/>
                  </a:lnTo>
                  <a:lnTo>
                    <a:pt x="0" y="4191"/>
                  </a:lnTo>
                  <a:lnTo>
                    <a:pt x="1528" y="0"/>
                  </a:lnTo>
                  <a:lnTo>
                    <a:pt x="1525" y="0"/>
                  </a:lnTo>
                  <a:close/>
                  <a:moveTo>
                    <a:pt x="1576" y="0"/>
                  </a:moveTo>
                  <a:lnTo>
                    <a:pt x="0" y="4321"/>
                  </a:lnTo>
                  <a:lnTo>
                    <a:pt x="0" y="4324"/>
                  </a:lnTo>
                  <a:lnTo>
                    <a:pt x="2" y="4324"/>
                  </a:lnTo>
                  <a:lnTo>
                    <a:pt x="1579" y="0"/>
                  </a:lnTo>
                  <a:lnTo>
                    <a:pt x="1576" y="0"/>
                  </a:lnTo>
                  <a:close/>
                  <a:moveTo>
                    <a:pt x="1627" y="0"/>
                  </a:moveTo>
                  <a:lnTo>
                    <a:pt x="50" y="4324"/>
                  </a:lnTo>
                  <a:lnTo>
                    <a:pt x="53" y="4324"/>
                  </a:lnTo>
                  <a:lnTo>
                    <a:pt x="1630" y="0"/>
                  </a:lnTo>
                  <a:lnTo>
                    <a:pt x="1627" y="0"/>
                  </a:lnTo>
                  <a:close/>
                  <a:moveTo>
                    <a:pt x="1678" y="0"/>
                  </a:moveTo>
                  <a:lnTo>
                    <a:pt x="101" y="4324"/>
                  </a:lnTo>
                  <a:lnTo>
                    <a:pt x="105" y="4324"/>
                  </a:lnTo>
                  <a:lnTo>
                    <a:pt x="1681" y="0"/>
                  </a:lnTo>
                  <a:lnTo>
                    <a:pt x="1678" y="0"/>
                  </a:lnTo>
                  <a:close/>
                  <a:moveTo>
                    <a:pt x="1729" y="0"/>
                  </a:moveTo>
                  <a:lnTo>
                    <a:pt x="152" y="4324"/>
                  </a:lnTo>
                  <a:lnTo>
                    <a:pt x="156" y="4324"/>
                  </a:lnTo>
                  <a:lnTo>
                    <a:pt x="1732" y="0"/>
                  </a:lnTo>
                  <a:lnTo>
                    <a:pt x="1729" y="0"/>
                  </a:lnTo>
                  <a:close/>
                  <a:moveTo>
                    <a:pt x="1780" y="0"/>
                  </a:moveTo>
                  <a:lnTo>
                    <a:pt x="203" y="4324"/>
                  </a:lnTo>
                  <a:lnTo>
                    <a:pt x="207" y="4324"/>
                  </a:lnTo>
                  <a:lnTo>
                    <a:pt x="1783" y="0"/>
                  </a:lnTo>
                  <a:lnTo>
                    <a:pt x="1780" y="0"/>
                  </a:lnTo>
                  <a:close/>
                  <a:moveTo>
                    <a:pt x="1831" y="0"/>
                  </a:moveTo>
                  <a:lnTo>
                    <a:pt x="254" y="4324"/>
                  </a:lnTo>
                  <a:lnTo>
                    <a:pt x="258" y="4324"/>
                  </a:lnTo>
                  <a:lnTo>
                    <a:pt x="1835" y="0"/>
                  </a:lnTo>
                  <a:lnTo>
                    <a:pt x="1831" y="0"/>
                  </a:lnTo>
                  <a:close/>
                  <a:moveTo>
                    <a:pt x="1882" y="0"/>
                  </a:moveTo>
                  <a:lnTo>
                    <a:pt x="305" y="4324"/>
                  </a:lnTo>
                  <a:lnTo>
                    <a:pt x="309" y="4324"/>
                  </a:lnTo>
                  <a:lnTo>
                    <a:pt x="1886" y="0"/>
                  </a:lnTo>
                  <a:lnTo>
                    <a:pt x="1882" y="0"/>
                  </a:lnTo>
                  <a:close/>
                  <a:moveTo>
                    <a:pt x="1932" y="0"/>
                  </a:moveTo>
                  <a:lnTo>
                    <a:pt x="357" y="4324"/>
                  </a:lnTo>
                  <a:lnTo>
                    <a:pt x="360" y="4324"/>
                  </a:lnTo>
                  <a:lnTo>
                    <a:pt x="1936" y="0"/>
                  </a:lnTo>
                  <a:lnTo>
                    <a:pt x="1932" y="0"/>
                  </a:lnTo>
                  <a:close/>
                  <a:moveTo>
                    <a:pt x="6631" y="0"/>
                  </a:moveTo>
                  <a:lnTo>
                    <a:pt x="5055" y="4324"/>
                  </a:lnTo>
                  <a:lnTo>
                    <a:pt x="5058" y="4324"/>
                  </a:lnTo>
                  <a:lnTo>
                    <a:pt x="6634" y="0"/>
                  </a:lnTo>
                  <a:lnTo>
                    <a:pt x="6631" y="0"/>
                  </a:lnTo>
                  <a:close/>
                  <a:moveTo>
                    <a:pt x="6580" y="0"/>
                  </a:moveTo>
                  <a:lnTo>
                    <a:pt x="5004" y="4324"/>
                  </a:lnTo>
                  <a:lnTo>
                    <a:pt x="5007" y="4324"/>
                  </a:lnTo>
                  <a:lnTo>
                    <a:pt x="6583" y="0"/>
                  </a:lnTo>
                  <a:lnTo>
                    <a:pt x="6580" y="0"/>
                  </a:lnTo>
                  <a:close/>
                  <a:moveTo>
                    <a:pt x="6682" y="0"/>
                  </a:moveTo>
                  <a:lnTo>
                    <a:pt x="5106" y="4324"/>
                  </a:lnTo>
                  <a:lnTo>
                    <a:pt x="5109" y="4324"/>
                  </a:lnTo>
                  <a:lnTo>
                    <a:pt x="6685" y="0"/>
                  </a:lnTo>
                  <a:lnTo>
                    <a:pt x="6682" y="0"/>
                  </a:lnTo>
                  <a:close/>
                  <a:moveTo>
                    <a:pt x="6733" y="0"/>
                  </a:moveTo>
                  <a:lnTo>
                    <a:pt x="5157" y="4324"/>
                  </a:lnTo>
                  <a:lnTo>
                    <a:pt x="5160" y="4324"/>
                  </a:lnTo>
                  <a:lnTo>
                    <a:pt x="6736" y="0"/>
                  </a:lnTo>
                  <a:lnTo>
                    <a:pt x="6733" y="0"/>
                  </a:lnTo>
                  <a:close/>
                  <a:moveTo>
                    <a:pt x="6784" y="0"/>
                  </a:moveTo>
                  <a:lnTo>
                    <a:pt x="5208" y="4324"/>
                  </a:lnTo>
                  <a:lnTo>
                    <a:pt x="5211" y="4324"/>
                  </a:lnTo>
                  <a:lnTo>
                    <a:pt x="6787" y="0"/>
                  </a:lnTo>
                  <a:lnTo>
                    <a:pt x="6784" y="0"/>
                  </a:lnTo>
                  <a:close/>
                  <a:moveTo>
                    <a:pt x="6835" y="0"/>
                  </a:moveTo>
                  <a:lnTo>
                    <a:pt x="5259" y="4324"/>
                  </a:lnTo>
                  <a:lnTo>
                    <a:pt x="5263" y="4324"/>
                  </a:lnTo>
                  <a:lnTo>
                    <a:pt x="6838" y="0"/>
                  </a:lnTo>
                  <a:lnTo>
                    <a:pt x="6835" y="0"/>
                  </a:lnTo>
                  <a:close/>
                  <a:moveTo>
                    <a:pt x="6886" y="0"/>
                  </a:moveTo>
                  <a:lnTo>
                    <a:pt x="5310" y="4324"/>
                  </a:lnTo>
                  <a:lnTo>
                    <a:pt x="5314" y="4324"/>
                  </a:lnTo>
                  <a:lnTo>
                    <a:pt x="6889" y="0"/>
                  </a:lnTo>
                  <a:lnTo>
                    <a:pt x="6886" y="0"/>
                  </a:lnTo>
                  <a:close/>
                  <a:moveTo>
                    <a:pt x="6937" y="0"/>
                  </a:moveTo>
                  <a:lnTo>
                    <a:pt x="5361" y="4324"/>
                  </a:lnTo>
                  <a:lnTo>
                    <a:pt x="5365" y="4324"/>
                  </a:lnTo>
                  <a:lnTo>
                    <a:pt x="6940" y="0"/>
                  </a:lnTo>
                  <a:lnTo>
                    <a:pt x="6937" y="0"/>
                  </a:lnTo>
                  <a:close/>
                  <a:moveTo>
                    <a:pt x="6988" y="0"/>
                  </a:moveTo>
                  <a:lnTo>
                    <a:pt x="5412" y="4324"/>
                  </a:lnTo>
                  <a:lnTo>
                    <a:pt x="5416" y="4324"/>
                  </a:lnTo>
                  <a:lnTo>
                    <a:pt x="6992" y="0"/>
                  </a:lnTo>
                  <a:lnTo>
                    <a:pt x="6988" y="0"/>
                  </a:lnTo>
                  <a:close/>
                  <a:moveTo>
                    <a:pt x="7039" y="0"/>
                  </a:moveTo>
                  <a:lnTo>
                    <a:pt x="5463" y="4324"/>
                  </a:lnTo>
                  <a:lnTo>
                    <a:pt x="5467" y="4324"/>
                  </a:lnTo>
                  <a:lnTo>
                    <a:pt x="7043" y="0"/>
                  </a:lnTo>
                  <a:lnTo>
                    <a:pt x="7039" y="0"/>
                  </a:lnTo>
                  <a:close/>
                  <a:moveTo>
                    <a:pt x="7090" y="0"/>
                  </a:moveTo>
                  <a:lnTo>
                    <a:pt x="5515" y="4324"/>
                  </a:lnTo>
                  <a:lnTo>
                    <a:pt x="5518" y="4324"/>
                  </a:lnTo>
                  <a:lnTo>
                    <a:pt x="7094" y="0"/>
                  </a:lnTo>
                  <a:lnTo>
                    <a:pt x="7090" y="0"/>
                  </a:lnTo>
                  <a:close/>
                  <a:moveTo>
                    <a:pt x="7141" y="0"/>
                  </a:moveTo>
                  <a:lnTo>
                    <a:pt x="5566" y="4324"/>
                  </a:lnTo>
                  <a:lnTo>
                    <a:pt x="5569" y="4324"/>
                  </a:lnTo>
                  <a:lnTo>
                    <a:pt x="7145" y="0"/>
                  </a:lnTo>
                  <a:lnTo>
                    <a:pt x="7141" y="0"/>
                  </a:lnTo>
                  <a:close/>
                  <a:moveTo>
                    <a:pt x="7192" y="0"/>
                  </a:moveTo>
                  <a:lnTo>
                    <a:pt x="5617" y="4324"/>
                  </a:lnTo>
                  <a:lnTo>
                    <a:pt x="5620" y="4324"/>
                  </a:lnTo>
                  <a:lnTo>
                    <a:pt x="7196" y="0"/>
                  </a:lnTo>
                  <a:lnTo>
                    <a:pt x="7192" y="0"/>
                  </a:lnTo>
                  <a:close/>
                  <a:moveTo>
                    <a:pt x="7244" y="0"/>
                  </a:moveTo>
                  <a:lnTo>
                    <a:pt x="5668" y="4324"/>
                  </a:lnTo>
                  <a:lnTo>
                    <a:pt x="5671" y="4324"/>
                  </a:lnTo>
                  <a:lnTo>
                    <a:pt x="7247" y="0"/>
                  </a:lnTo>
                  <a:lnTo>
                    <a:pt x="7244" y="0"/>
                  </a:lnTo>
                  <a:close/>
                  <a:moveTo>
                    <a:pt x="7295" y="0"/>
                  </a:moveTo>
                  <a:lnTo>
                    <a:pt x="5719" y="4324"/>
                  </a:lnTo>
                  <a:lnTo>
                    <a:pt x="5722" y="4324"/>
                  </a:lnTo>
                  <a:lnTo>
                    <a:pt x="7298" y="0"/>
                  </a:lnTo>
                  <a:lnTo>
                    <a:pt x="7295" y="0"/>
                  </a:lnTo>
                  <a:close/>
                  <a:moveTo>
                    <a:pt x="7346" y="0"/>
                  </a:moveTo>
                  <a:lnTo>
                    <a:pt x="5769" y="4324"/>
                  </a:lnTo>
                  <a:lnTo>
                    <a:pt x="5772" y="4324"/>
                  </a:lnTo>
                  <a:lnTo>
                    <a:pt x="7349" y="0"/>
                  </a:lnTo>
                  <a:lnTo>
                    <a:pt x="7346" y="0"/>
                  </a:lnTo>
                  <a:close/>
                  <a:moveTo>
                    <a:pt x="7397" y="0"/>
                  </a:moveTo>
                  <a:lnTo>
                    <a:pt x="5820" y="4324"/>
                  </a:lnTo>
                  <a:lnTo>
                    <a:pt x="5823" y="4324"/>
                  </a:lnTo>
                  <a:lnTo>
                    <a:pt x="7400" y="0"/>
                  </a:lnTo>
                  <a:lnTo>
                    <a:pt x="7397" y="0"/>
                  </a:lnTo>
                  <a:close/>
                  <a:moveTo>
                    <a:pt x="7448" y="0"/>
                  </a:moveTo>
                  <a:lnTo>
                    <a:pt x="5871" y="4324"/>
                  </a:lnTo>
                  <a:lnTo>
                    <a:pt x="5874" y="4324"/>
                  </a:lnTo>
                  <a:lnTo>
                    <a:pt x="7451" y="0"/>
                  </a:lnTo>
                  <a:lnTo>
                    <a:pt x="7448" y="0"/>
                  </a:lnTo>
                  <a:close/>
                  <a:moveTo>
                    <a:pt x="7499" y="0"/>
                  </a:moveTo>
                  <a:lnTo>
                    <a:pt x="5922" y="4324"/>
                  </a:lnTo>
                  <a:lnTo>
                    <a:pt x="5926" y="4324"/>
                  </a:lnTo>
                  <a:lnTo>
                    <a:pt x="7502" y="0"/>
                  </a:lnTo>
                  <a:lnTo>
                    <a:pt x="7499" y="0"/>
                  </a:lnTo>
                  <a:close/>
                  <a:moveTo>
                    <a:pt x="7550" y="0"/>
                  </a:moveTo>
                  <a:lnTo>
                    <a:pt x="5973" y="4324"/>
                  </a:lnTo>
                  <a:lnTo>
                    <a:pt x="5977" y="4324"/>
                  </a:lnTo>
                  <a:lnTo>
                    <a:pt x="7553" y="0"/>
                  </a:lnTo>
                  <a:lnTo>
                    <a:pt x="7550" y="0"/>
                  </a:lnTo>
                  <a:close/>
                  <a:moveTo>
                    <a:pt x="7601" y="0"/>
                  </a:moveTo>
                  <a:lnTo>
                    <a:pt x="6024" y="4324"/>
                  </a:lnTo>
                  <a:lnTo>
                    <a:pt x="6028" y="4324"/>
                  </a:lnTo>
                  <a:lnTo>
                    <a:pt x="7605" y="0"/>
                  </a:lnTo>
                  <a:lnTo>
                    <a:pt x="7601" y="0"/>
                  </a:lnTo>
                  <a:close/>
                  <a:moveTo>
                    <a:pt x="7652" y="0"/>
                  </a:moveTo>
                  <a:lnTo>
                    <a:pt x="6075" y="4324"/>
                  </a:lnTo>
                  <a:lnTo>
                    <a:pt x="6079" y="4324"/>
                  </a:lnTo>
                  <a:lnTo>
                    <a:pt x="7656" y="0"/>
                  </a:lnTo>
                  <a:lnTo>
                    <a:pt x="7652" y="0"/>
                  </a:lnTo>
                  <a:close/>
                  <a:moveTo>
                    <a:pt x="6126" y="4324"/>
                  </a:moveTo>
                  <a:lnTo>
                    <a:pt x="6130" y="4324"/>
                  </a:lnTo>
                  <a:lnTo>
                    <a:pt x="7678" y="79"/>
                  </a:lnTo>
                  <a:lnTo>
                    <a:pt x="7678" y="69"/>
                  </a:lnTo>
                  <a:lnTo>
                    <a:pt x="6126" y="4324"/>
                  </a:lnTo>
                  <a:close/>
                  <a:moveTo>
                    <a:pt x="6181" y="4324"/>
                  </a:moveTo>
                  <a:lnTo>
                    <a:pt x="7678" y="219"/>
                  </a:lnTo>
                  <a:lnTo>
                    <a:pt x="7678" y="209"/>
                  </a:lnTo>
                  <a:lnTo>
                    <a:pt x="6178" y="4324"/>
                  </a:lnTo>
                  <a:lnTo>
                    <a:pt x="6181" y="4324"/>
                  </a:lnTo>
                  <a:close/>
                  <a:moveTo>
                    <a:pt x="6232" y="4324"/>
                  </a:moveTo>
                  <a:lnTo>
                    <a:pt x="7678" y="358"/>
                  </a:lnTo>
                  <a:lnTo>
                    <a:pt x="7678" y="349"/>
                  </a:lnTo>
                  <a:lnTo>
                    <a:pt x="6229" y="4324"/>
                  </a:lnTo>
                  <a:lnTo>
                    <a:pt x="6232" y="4324"/>
                  </a:lnTo>
                  <a:close/>
                  <a:moveTo>
                    <a:pt x="4333" y="0"/>
                  </a:moveTo>
                  <a:lnTo>
                    <a:pt x="2756" y="4324"/>
                  </a:lnTo>
                  <a:lnTo>
                    <a:pt x="2760" y="4324"/>
                  </a:lnTo>
                  <a:lnTo>
                    <a:pt x="4336" y="0"/>
                  </a:lnTo>
                  <a:lnTo>
                    <a:pt x="4333" y="0"/>
                  </a:lnTo>
                  <a:close/>
                  <a:moveTo>
                    <a:pt x="4282" y="0"/>
                  </a:moveTo>
                  <a:lnTo>
                    <a:pt x="2705" y="4324"/>
                  </a:lnTo>
                  <a:lnTo>
                    <a:pt x="2709" y="4324"/>
                  </a:lnTo>
                  <a:lnTo>
                    <a:pt x="4285" y="0"/>
                  </a:lnTo>
                  <a:lnTo>
                    <a:pt x="4282" y="0"/>
                  </a:lnTo>
                  <a:close/>
                  <a:moveTo>
                    <a:pt x="4384" y="0"/>
                  </a:moveTo>
                  <a:lnTo>
                    <a:pt x="2807" y="4324"/>
                  </a:lnTo>
                  <a:lnTo>
                    <a:pt x="2811" y="4324"/>
                  </a:lnTo>
                  <a:lnTo>
                    <a:pt x="4388" y="0"/>
                  </a:lnTo>
                  <a:lnTo>
                    <a:pt x="4384" y="0"/>
                  </a:lnTo>
                  <a:close/>
                  <a:moveTo>
                    <a:pt x="4435" y="0"/>
                  </a:moveTo>
                  <a:lnTo>
                    <a:pt x="2858" y="4324"/>
                  </a:lnTo>
                  <a:lnTo>
                    <a:pt x="2862" y="4324"/>
                  </a:lnTo>
                  <a:lnTo>
                    <a:pt x="4439" y="0"/>
                  </a:lnTo>
                  <a:lnTo>
                    <a:pt x="4435" y="0"/>
                  </a:lnTo>
                  <a:close/>
                  <a:moveTo>
                    <a:pt x="4486" y="0"/>
                  </a:moveTo>
                  <a:lnTo>
                    <a:pt x="2909" y="4324"/>
                  </a:lnTo>
                  <a:lnTo>
                    <a:pt x="2913" y="4324"/>
                  </a:lnTo>
                  <a:lnTo>
                    <a:pt x="4490" y="0"/>
                  </a:lnTo>
                  <a:lnTo>
                    <a:pt x="4486" y="0"/>
                  </a:lnTo>
                  <a:close/>
                  <a:moveTo>
                    <a:pt x="4537" y="0"/>
                  </a:moveTo>
                  <a:lnTo>
                    <a:pt x="2961" y="4324"/>
                  </a:lnTo>
                  <a:lnTo>
                    <a:pt x="2964" y="4324"/>
                  </a:lnTo>
                  <a:lnTo>
                    <a:pt x="4541" y="0"/>
                  </a:lnTo>
                  <a:lnTo>
                    <a:pt x="4537" y="0"/>
                  </a:lnTo>
                  <a:close/>
                  <a:moveTo>
                    <a:pt x="4588" y="0"/>
                  </a:moveTo>
                  <a:lnTo>
                    <a:pt x="3012" y="4324"/>
                  </a:lnTo>
                  <a:lnTo>
                    <a:pt x="3015" y="4324"/>
                  </a:lnTo>
                  <a:lnTo>
                    <a:pt x="4592" y="0"/>
                  </a:lnTo>
                  <a:lnTo>
                    <a:pt x="4588" y="0"/>
                  </a:lnTo>
                  <a:close/>
                  <a:moveTo>
                    <a:pt x="4640" y="0"/>
                  </a:moveTo>
                  <a:lnTo>
                    <a:pt x="3063" y="4324"/>
                  </a:lnTo>
                  <a:lnTo>
                    <a:pt x="3066" y="4324"/>
                  </a:lnTo>
                  <a:lnTo>
                    <a:pt x="4643" y="0"/>
                  </a:lnTo>
                  <a:lnTo>
                    <a:pt x="4640" y="0"/>
                  </a:lnTo>
                  <a:close/>
                  <a:moveTo>
                    <a:pt x="4691" y="0"/>
                  </a:moveTo>
                  <a:lnTo>
                    <a:pt x="3114" y="4324"/>
                  </a:lnTo>
                  <a:lnTo>
                    <a:pt x="3117" y="4324"/>
                  </a:lnTo>
                  <a:lnTo>
                    <a:pt x="4694" y="0"/>
                  </a:lnTo>
                  <a:lnTo>
                    <a:pt x="4691" y="0"/>
                  </a:lnTo>
                  <a:close/>
                  <a:moveTo>
                    <a:pt x="4742" y="0"/>
                  </a:moveTo>
                  <a:lnTo>
                    <a:pt x="3165" y="4324"/>
                  </a:lnTo>
                  <a:lnTo>
                    <a:pt x="3168" y="4324"/>
                  </a:lnTo>
                  <a:lnTo>
                    <a:pt x="4745" y="0"/>
                  </a:lnTo>
                  <a:lnTo>
                    <a:pt x="4742" y="0"/>
                  </a:lnTo>
                  <a:close/>
                  <a:moveTo>
                    <a:pt x="4793" y="0"/>
                  </a:moveTo>
                  <a:lnTo>
                    <a:pt x="3216" y="4324"/>
                  </a:lnTo>
                  <a:lnTo>
                    <a:pt x="3219" y="4324"/>
                  </a:lnTo>
                  <a:lnTo>
                    <a:pt x="4796" y="0"/>
                  </a:lnTo>
                  <a:lnTo>
                    <a:pt x="4793" y="0"/>
                  </a:lnTo>
                  <a:close/>
                  <a:moveTo>
                    <a:pt x="4844" y="0"/>
                  </a:moveTo>
                  <a:lnTo>
                    <a:pt x="3267" y="4324"/>
                  </a:lnTo>
                  <a:lnTo>
                    <a:pt x="3270" y="4324"/>
                  </a:lnTo>
                  <a:lnTo>
                    <a:pt x="4847" y="0"/>
                  </a:lnTo>
                  <a:lnTo>
                    <a:pt x="4844" y="0"/>
                  </a:lnTo>
                  <a:close/>
                  <a:moveTo>
                    <a:pt x="4895" y="0"/>
                  </a:moveTo>
                  <a:lnTo>
                    <a:pt x="3318" y="4324"/>
                  </a:lnTo>
                  <a:lnTo>
                    <a:pt x="3322" y="4324"/>
                  </a:lnTo>
                  <a:lnTo>
                    <a:pt x="4898" y="0"/>
                  </a:lnTo>
                  <a:lnTo>
                    <a:pt x="4895" y="0"/>
                  </a:lnTo>
                  <a:close/>
                  <a:moveTo>
                    <a:pt x="4946" y="0"/>
                  </a:moveTo>
                  <a:lnTo>
                    <a:pt x="3369" y="4324"/>
                  </a:lnTo>
                  <a:lnTo>
                    <a:pt x="3373" y="4324"/>
                  </a:lnTo>
                  <a:lnTo>
                    <a:pt x="4949" y="0"/>
                  </a:lnTo>
                  <a:lnTo>
                    <a:pt x="4946" y="0"/>
                  </a:lnTo>
                  <a:close/>
                  <a:moveTo>
                    <a:pt x="4997" y="0"/>
                  </a:moveTo>
                  <a:lnTo>
                    <a:pt x="3420" y="4324"/>
                  </a:lnTo>
                  <a:lnTo>
                    <a:pt x="3424" y="4324"/>
                  </a:lnTo>
                  <a:lnTo>
                    <a:pt x="5000" y="0"/>
                  </a:lnTo>
                  <a:lnTo>
                    <a:pt x="4997" y="0"/>
                  </a:lnTo>
                  <a:close/>
                  <a:moveTo>
                    <a:pt x="5048" y="0"/>
                  </a:moveTo>
                  <a:lnTo>
                    <a:pt x="3471" y="4324"/>
                  </a:lnTo>
                  <a:lnTo>
                    <a:pt x="3475" y="4324"/>
                  </a:lnTo>
                  <a:lnTo>
                    <a:pt x="5052" y="0"/>
                  </a:lnTo>
                  <a:lnTo>
                    <a:pt x="5048" y="0"/>
                  </a:lnTo>
                  <a:close/>
                  <a:moveTo>
                    <a:pt x="5099" y="0"/>
                  </a:moveTo>
                  <a:lnTo>
                    <a:pt x="3522" y="4324"/>
                  </a:lnTo>
                  <a:lnTo>
                    <a:pt x="3526" y="4324"/>
                  </a:lnTo>
                  <a:lnTo>
                    <a:pt x="5103" y="0"/>
                  </a:lnTo>
                  <a:lnTo>
                    <a:pt x="5099" y="0"/>
                  </a:lnTo>
                  <a:close/>
                  <a:moveTo>
                    <a:pt x="5150" y="0"/>
                  </a:moveTo>
                  <a:lnTo>
                    <a:pt x="3574" y="4324"/>
                  </a:lnTo>
                  <a:lnTo>
                    <a:pt x="3577" y="4324"/>
                  </a:lnTo>
                  <a:lnTo>
                    <a:pt x="5154" y="0"/>
                  </a:lnTo>
                  <a:lnTo>
                    <a:pt x="5150" y="0"/>
                  </a:lnTo>
                  <a:close/>
                  <a:moveTo>
                    <a:pt x="5201" y="0"/>
                  </a:moveTo>
                  <a:lnTo>
                    <a:pt x="3625" y="4324"/>
                  </a:lnTo>
                  <a:lnTo>
                    <a:pt x="3628" y="4324"/>
                  </a:lnTo>
                  <a:lnTo>
                    <a:pt x="5205" y="0"/>
                  </a:lnTo>
                  <a:lnTo>
                    <a:pt x="5201" y="0"/>
                  </a:lnTo>
                  <a:close/>
                  <a:moveTo>
                    <a:pt x="5252" y="0"/>
                  </a:moveTo>
                  <a:lnTo>
                    <a:pt x="3676" y="4324"/>
                  </a:lnTo>
                  <a:lnTo>
                    <a:pt x="3679" y="4324"/>
                  </a:lnTo>
                  <a:lnTo>
                    <a:pt x="5256" y="0"/>
                  </a:lnTo>
                  <a:lnTo>
                    <a:pt x="5252" y="0"/>
                  </a:lnTo>
                  <a:close/>
                  <a:moveTo>
                    <a:pt x="5304" y="0"/>
                  </a:moveTo>
                  <a:lnTo>
                    <a:pt x="3727" y="4324"/>
                  </a:lnTo>
                  <a:lnTo>
                    <a:pt x="3730" y="4324"/>
                  </a:lnTo>
                  <a:lnTo>
                    <a:pt x="5307" y="0"/>
                  </a:lnTo>
                  <a:lnTo>
                    <a:pt x="5304" y="0"/>
                  </a:lnTo>
                  <a:close/>
                  <a:moveTo>
                    <a:pt x="5355" y="0"/>
                  </a:moveTo>
                  <a:lnTo>
                    <a:pt x="3778" y="4324"/>
                  </a:lnTo>
                  <a:lnTo>
                    <a:pt x="3781" y="4324"/>
                  </a:lnTo>
                  <a:lnTo>
                    <a:pt x="5358" y="0"/>
                  </a:lnTo>
                  <a:lnTo>
                    <a:pt x="5355" y="0"/>
                  </a:lnTo>
                  <a:close/>
                  <a:moveTo>
                    <a:pt x="5406" y="0"/>
                  </a:moveTo>
                  <a:lnTo>
                    <a:pt x="3829" y="4324"/>
                  </a:lnTo>
                  <a:lnTo>
                    <a:pt x="3832" y="4324"/>
                  </a:lnTo>
                  <a:lnTo>
                    <a:pt x="5409" y="0"/>
                  </a:lnTo>
                  <a:lnTo>
                    <a:pt x="5406" y="0"/>
                  </a:lnTo>
                  <a:close/>
                  <a:moveTo>
                    <a:pt x="5457" y="0"/>
                  </a:moveTo>
                  <a:lnTo>
                    <a:pt x="3880" y="4324"/>
                  </a:lnTo>
                  <a:lnTo>
                    <a:pt x="3883" y="4324"/>
                  </a:lnTo>
                  <a:lnTo>
                    <a:pt x="5460" y="0"/>
                  </a:lnTo>
                  <a:lnTo>
                    <a:pt x="5457" y="0"/>
                  </a:lnTo>
                  <a:close/>
                  <a:moveTo>
                    <a:pt x="5508" y="0"/>
                  </a:moveTo>
                  <a:lnTo>
                    <a:pt x="3931" y="4324"/>
                  </a:lnTo>
                  <a:lnTo>
                    <a:pt x="3934" y="4324"/>
                  </a:lnTo>
                  <a:lnTo>
                    <a:pt x="5511" y="0"/>
                  </a:lnTo>
                  <a:lnTo>
                    <a:pt x="5508" y="0"/>
                  </a:lnTo>
                  <a:close/>
                  <a:moveTo>
                    <a:pt x="5559" y="0"/>
                  </a:moveTo>
                  <a:lnTo>
                    <a:pt x="3982" y="4324"/>
                  </a:lnTo>
                  <a:lnTo>
                    <a:pt x="3986" y="4324"/>
                  </a:lnTo>
                  <a:lnTo>
                    <a:pt x="5562" y="0"/>
                  </a:lnTo>
                  <a:lnTo>
                    <a:pt x="5559" y="0"/>
                  </a:lnTo>
                  <a:close/>
                  <a:moveTo>
                    <a:pt x="5610" y="0"/>
                  </a:moveTo>
                  <a:lnTo>
                    <a:pt x="4033" y="4324"/>
                  </a:lnTo>
                  <a:lnTo>
                    <a:pt x="4037" y="4324"/>
                  </a:lnTo>
                  <a:lnTo>
                    <a:pt x="5613" y="0"/>
                  </a:lnTo>
                  <a:lnTo>
                    <a:pt x="5610" y="0"/>
                  </a:lnTo>
                  <a:close/>
                  <a:moveTo>
                    <a:pt x="5661" y="0"/>
                  </a:moveTo>
                  <a:lnTo>
                    <a:pt x="4084" y="4324"/>
                  </a:lnTo>
                  <a:lnTo>
                    <a:pt x="4088" y="4324"/>
                  </a:lnTo>
                  <a:lnTo>
                    <a:pt x="5665" y="0"/>
                  </a:lnTo>
                  <a:lnTo>
                    <a:pt x="5661" y="0"/>
                  </a:lnTo>
                  <a:close/>
                  <a:moveTo>
                    <a:pt x="5712" y="0"/>
                  </a:moveTo>
                  <a:lnTo>
                    <a:pt x="4135" y="4324"/>
                  </a:lnTo>
                  <a:lnTo>
                    <a:pt x="4139" y="4324"/>
                  </a:lnTo>
                  <a:lnTo>
                    <a:pt x="5716" y="0"/>
                  </a:lnTo>
                  <a:lnTo>
                    <a:pt x="5712" y="0"/>
                  </a:lnTo>
                  <a:close/>
                  <a:moveTo>
                    <a:pt x="5762" y="0"/>
                  </a:moveTo>
                  <a:lnTo>
                    <a:pt x="4186" y="4324"/>
                  </a:lnTo>
                  <a:lnTo>
                    <a:pt x="4190" y="4324"/>
                  </a:lnTo>
                  <a:lnTo>
                    <a:pt x="5766" y="0"/>
                  </a:lnTo>
                  <a:lnTo>
                    <a:pt x="5762" y="0"/>
                  </a:lnTo>
                  <a:close/>
                  <a:moveTo>
                    <a:pt x="5813" y="0"/>
                  </a:moveTo>
                  <a:lnTo>
                    <a:pt x="4238" y="4324"/>
                  </a:lnTo>
                  <a:lnTo>
                    <a:pt x="4241" y="4324"/>
                  </a:lnTo>
                  <a:lnTo>
                    <a:pt x="5817" y="0"/>
                  </a:lnTo>
                  <a:lnTo>
                    <a:pt x="5813" y="0"/>
                  </a:lnTo>
                  <a:close/>
                  <a:moveTo>
                    <a:pt x="5864" y="0"/>
                  </a:moveTo>
                  <a:lnTo>
                    <a:pt x="4289" y="4324"/>
                  </a:lnTo>
                  <a:lnTo>
                    <a:pt x="4292" y="4324"/>
                  </a:lnTo>
                  <a:lnTo>
                    <a:pt x="5868" y="0"/>
                  </a:lnTo>
                  <a:lnTo>
                    <a:pt x="5864" y="0"/>
                  </a:lnTo>
                  <a:close/>
                  <a:moveTo>
                    <a:pt x="5915" y="0"/>
                  </a:moveTo>
                  <a:lnTo>
                    <a:pt x="4340" y="4324"/>
                  </a:lnTo>
                  <a:lnTo>
                    <a:pt x="4343" y="4324"/>
                  </a:lnTo>
                  <a:lnTo>
                    <a:pt x="5919" y="0"/>
                  </a:lnTo>
                  <a:lnTo>
                    <a:pt x="5915" y="0"/>
                  </a:lnTo>
                  <a:close/>
                  <a:moveTo>
                    <a:pt x="5967" y="0"/>
                  </a:moveTo>
                  <a:lnTo>
                    <a:pt x="4391" y="4324"/>
                  </a:lnTo>
                  <a:lnTo>
                    <a:pt x="4394" y="4324"/>
                  </a:lnTo>
                  <a:lnTo>
                    <a:pt x="5970" y="0"/>
                  </a:lnTo>
                  <a:lnTo>
                    <a:pt x="5967" y="0"/>
                  </a:lnTo>
                  <a:close/>
                  <a:moveTo>
                    <a:pt x="6018" y="0"/>
                  </a:moveTo>
                  <a:lnTo>
                    <a:pt x="4442" y="4324"/>
                  </a:lnTo>
                  <a:lnTo>
                    <a:pt x="4445" y="4324"/>
                  </a:lnTo>
                  <a:lnTo>
                    <a:pt x="6021" y="0"/>
                  </a:lnTo>
                  <a:lnTo>
                    <a:pt x="6018" y="0"/>
                  </a:lnTo>
                  <a:close/>
                  <a:moveTo>
                    <a:pt x="6069" y="0"/>
                  </a:moveTo>
                  <a:lnTo>
                    <a:pt x="4493" y="4324"/>
                  </a:lnTo>
                  <a:lnTo>
                    <a:pt x="4496" y="4324"/>
                  </a:lnTo>
                  <a:lnTo>
                    <a:pt x="6072" y="0"/>
                  </a:lnTo>
                  <a:lnTo>
                    <a:pt x="6069" y="0"/>
                  </a:lnTo>
                  <a:close/>
                  <a:moveTo>
                    <a:pt x="6120" y="0"/>
                  </a:moveTo>
                  <a:lnTo>
                    <a:pt x="4544" y="4324"/>
                  </a:lnTo>
                  <a:lnTo>
                    <a:pt x="4547" y="4324"/>
                  </a:lnTo>
                  <a:lnTo>
                    <a:pt x="6123" y="0"/>
                  </a:lnTo>
                  <a:lnTo>
                    <a:pt x="6120" y="0"/>
                  </a:lnTo>
                  <a:close/>
                  <a:moveTo>
                    <a:pt x="6171" y="0"/>
                  </a:moveTo>
                  <a:lnTo>
                    <a:pt x="4595" y="4324"/>
                  </a:lnTo>
                  <a:lnTo>
                    <a:pt x="4599" y="4324"/>
                  </a:lnTo>
                  <a:lnTo>
                    <a:pt x="6174" y="0"/>
                  </a:lnTo>
                  <a:lnTo>
                    <a:pt x="6171" y="0"/>
                  </a:lnTo>
                  <a:close/>
                  <a:moveTo>
                    <a:pt x="6222" y="0"/>
                  </a:moveTo>
                  <a:lnTo>
                    <a:pt x="4646" y="4324"/>
                  </a:lnTo>
                  <a:lnTo>
                    <a:pt x="4650" y="4324"/>
                  </a:lnTo>
                  <a:lnTo>
                    <a:pt x="6225" y="0"/>
                  </a:lnTo>
                  <a:lnTo>
                    <a:pt x="6222" y="0"/>
                  </a:lnTo>
                  <a:close/>
                  <a:moveTo>
                    <a:pt x="6273" y="0"/>
                  </a:moveTo>
                  <a:lnTo>
                    <a:pt x="4697" y="4324"/>
                  </a:lnTo>
                  <a:lnTo>
                    <a:pt x="4701" y="4324"/>
                  </a:lnTo>
                  <a:lnTo>
                    <a:pt x="6276" y="0"/>
                  </a:lnTo>
                  <a:lnTo>
                    <a:pt x="6273" y="0"/>
                  </a:lnTo>
                  <a:close/>
                  <a:moveTo>
                    <a:pt x="6324" y="0"/>
                  </a:moveTo>
                  <a:lnTo>
                    <a:pt x="4748" y="4324"/>
                  </a:lnTo>
                  <a:lnTo>
                    <a:pt x="4752" y="4324"/>
                  </a:lnTo>
                  <a:lnTo>
                    <a:pt x="6328" y="0"/>
                  </a:lnTo>
                  <a:lnTo>
                    <a:pt x="6324" y="0"/>
                  </a:lnTo>
                  <a:close/>
                  <a:moveTo>
                    <a:pt x="6375" y="0"/>
                  </a:moveTo>
                  <a:lnTo>
                    <a:pt x="4799" y="4324"/>
                  </a:lnTo>
                  <a:lnTo>
                    <a:pt x="4803" y="4324"/>
                  </a:lnTo>
                  <a:lnTo>
                    <a:pt x="6379" y="0"/>
                  </a:lnTo>
                  <a:lnTo>
                    <a:pt x="6375" y="0"/>
                  </a:lnTo>
                  <a:close/>
                  <a:moveTo>
                    <a:pt x="6426" y="0"/>
                  </a:moveTo>
                  <a:lnTo>
                    <a:pt x="4850" y="4324"/>
                  </a:lnTo>
                  <a:lnTo>
                    <a:pt x="4854" y="4324"/>
                  </a:lnTo>
                  <a:lnTo>
                    <a:pt x="6430" y="0"/>
                  </a:lnTo>
                  <a:lnTo>
                    <a:pt x="6426" y="0"/>
                  </a:lnTo>
                  <a:close/>
                  <a:moveTo>
                    <a:pt x="6477" y="0"/>
                  </a:moveTo>
                  <a:lnTo>
                    <a:pt x="4902" y="4324"/>
                  </a:lnTo>
                  <a:lnTo>
                    <a:pt x="4905" y="4324"/>
                  </a:lnTo>
                  <a:lnTo>
                    <a:pt x="6481" y="0"/>
                  </a:lnTo>
                  <a:lnTo>
                    <a:pt x="6477" y="0"/>
                  </a:lnTo>
                  <a:close/>
                  <a:moveTo>
                    <a:pt x="6528" y="0"/>
                  </a:moveTo>
                  <a:lnTo>
                    <a:pt x="4953" y="4324"/>
                  </a:lnTo>
                  <a:lnTo>
                    <a:pt x="4956" y="4324"/>
                  </a:lnTo>
                  <a:lnTo>
                    <a:pt x="6532" y="0"/>
                  </a:lnTo>
                  <a:lnTo>
                    <a:pt x="6528" y="0"/>
                  </a:lnTo>
                  <a:close/>
                  <a:moveTo>
                    <a:pt x="6283" y="4324"/>
                  </a:moveTo>
                  <a:lnTo>
                    <a:pt x="7678" y="498"/>
                  </a:lnTo>
                  <a:lnTo>
                    <a:pt x="7678" y="489"/>
                  </a:lnTo>
                  <a:lnTo>
                    <a:pt x="6280" y="4324"/>
                  </a:lnTo>
                  <a:lnTo>
                    <a:pt x="6283" y="4324"/>
                  </a:lnTo>
                  <a:close/>
                  <a:moveTo>
                    <a:pt x="6334" y="4324"/>
                  </a:moveTo>
                  <a:lnTo>
                    <a:pt x="7678" y="639"/>
                  </a:lnTo>
                  <a:lnTo>
                    <a:pt x="7678" y="630"/>
                  </a:lnTo>
                  <a:lnTo>
                    <a:pt x="6331" y="4324"/>
                  </a:lnTo>
                  <a:lnTo>
                    <a:pt x="6334" y="4324"/>
                  </a:lnTo>
                  <a:close/>
                  <a:moveTo>
                    <a:pt x="6385" y="4324"/>
                  </a:moveTo>
                  <a:lnTo>
                    <a:pt x="7678" y="779"/>
                  </a:lnTo>
                  <a:lnTo>
                    <a:pt x="7678" y="770"/>
                  </a:lnTo>
                  <a:lnTo>
                    <a:pt x="6382" y="4324"/>
                  </a:lnTo>
                  <a:lnTo>
                    <a:pt x="6385" y="4324"/>
                  </a:lnTo>
                  <a:close/>
                  <a:moveTo>
                    <a:pt x="6436" y="4324"/>
                  </a:moveTo>
                  <a:lnTo>
                    <a:pt x="7678" y="919"/>
                  </a:lnTo>
                  <a:lnTo>
                    <a:pt x="7678" y="910"/>
                  </a:lnTo>
                  <a:lnTo>
                    <a:pt x="6433" y="4324"/>
                  </a:lnTo>
                  <a:lnTo>
                    <a:pt x="6436" y="4324"/>
                  </a:lnTo>
                  <a:close/>
                  <a:moveTo>
                    <a:pt x="6487" y="4324"/>
                  </a:moveTo>
                  <a:lnTo>
                    <a:pt x="7678" y="1059"/>
                  </a:lnTo>
                  <a:lnTo>
                    <a:pt x="7678" y="1050"/>
                  </a:lnTo>
                  <a:lnTo>
                    <a:pt x="6484" y="4324"/>
                  </a:lnTo>
                  <a:lnTo>
                    <a:pt x="6487" y="4324"/>
                  </a:lnTo>
                  <a:close/>
                  <a:moveTo>
                    <a:pt x="6539" y="4324"/>
                  </a:moveTo>
                  <a:lnTo>
                    <a:pt x="7678" y="1199"/>
                  </a:lnTo>
                  <a:lnTo>
                    <a:pt x="7678" y="1190"/>
                  </a:lnTo>
                  <a:lnTo>
                    <a:pt x="6535" y="4324"/>
                  </a:lnTo>
                  <a:lnTo>
                    <a:pt x="6539" y="4324"/>
                  </a:lnTo>
                  <a:close/>
                  <a:moveTo>
                    <a:pt x="6590" y="4324"/>
                  </a:moveTo>
                  <a:lnTo>
                    <a:pt x="7678" y="1339"/>
                  </a:lnTo>
                  <a:lnTo>
                    <a:pt x="7678" y="1330"/>
                  </a:lnTo>
                  <a:lnTo>
                    <a:pt x="6586" y="4324"/>
                  </a:lnTo>
                  <a:lnTo>
                    <a:pt x="6590" y="4324"/>
                  </a:lnTo>
                  <a:close/>
                  <a:moveTo>
                    <a:pt x="6641" y="4324"/>
                  </a:moveTo>
                  <a:lnTo>
                    <a:pt x="7678" y="1479"/>
                  </a:lnTo>
                  <a:lnTo>
                    <a:pt x="7678" y="1470"/>
                  </a:lnTo>
                  <a:lnTo>
                    <a:pt x="6637" y="4324"/>
                  </a:lnTo>
                  <a:lnTo>
                    <a:pt x="6641" y="4324"/>
                  </a:lnTo>
                  <a:close/>
                  <a:moveTo>
                    <a:pt x="6692" y="4324"/>
                  </a:moveTo>
                  <a:lnTo>
                    <a:pt x="7678" y="1619"/>
                  </a:lnTo>
                  <a:lnTo>
                    <a:pt x="7678" y="1610"/>
                  </a:lnTo>
                  <a:lnTo>
                    <a:pt x="6688" y="4324"/>
                  </a:lnTo>
                  <a:lnTo>
                    <a:pt x="6692" y="4324"/>
                  </a:lnTo>
                  <a:close/>
                  <a:moveTo>
                    <a:pt x="6743" y="4324"/>
                  </a:moveTo>
                  <a:lnTo>
                    <a:pt x="7678" y="1760"/>
                  </a:lnTo>
                  <a:lnTo>
                    <a:pt x="7678" y="1751"/>
                  </a:lnTo>
                  <a:lnTo>
                    <a:pt x="6739" y="4324"/>
                  </a:lnTo>
                  <a:lnTo>
                    <a:pt x="6743" y="4324"/>
                  </a:lnTo>
                  <a:close/>
                  <a:moveTo>
                    <a:pt x="6794" y="4324"/>
                  </a:moveTo>
                  <a:lnTo>
                    <a:pt x="7678" y="1900"/>
                  </a:lnTo>
                  <a:lnTo>
                    <a:pt x="7678" y="1890"/>
                  </a:lnTo>
                  <a:lnTo>
                    <a:pt x="6791" y="4324"/>
                  </a:lnTo>
                  <a:lnTo>
                    <a:pt x="6794" y="4324"/>
                  </a:lnTo>
                  <a:close/>
                  <a:moveTo>
                    <a:pt x="6845" y="4324"/>
                  </a:moveTo>
                  <a:lnTo>
                    <a:pt x="7678" y="2040"/>
                  </a:lnTo>
                  <a:lnTo>
                    <a:pt x="7678" y="2030"/>
                  </a:lnTo>
                  <a:lnTo>
                    <a:pt x="6842" y="4324"/>
                  </a:lnTo>
                  <a:lnTo>
                    <a:pt x="6845" y="4324"/>
                  </a:lnTo>
                  <a:close/>
                  <a:moveTo>
                    <a:pt x="6896" y="4324"/>
                  </a:moveTo>
                  <a:lnTo>
                    <a:pt x="7678" y="2180"/>
                  </a:lnTo>
                  <a:lnTo>
                    <a:pt x="7678" y="2170"/>
                  </a:lnTo>
                  <a:lnTo>
                    <a:pt x="6893" y="4324"/>
                  </a:lnTo>
                  <a:lnTo>
                    <a:pt x="6896" y="4324"/>
                  </a:lnTo>
                  <a:close/>
                  <a:moveTo>
                    <a:pt x="6947" y="4324"/>
                  </a:moveTo>
                  <a:lnTo>
                    <a:pt x="7678" y="2320"/>
                  </a:lnTo>
                  <a:lnTo>
                    <a:pt x="7678" y="2310"/>
                  </a:lnTo>
                  <a:lnTo>
                    <a:pt x="6944" y="4324"/>
                  </a:lnTo>
                  <a:lnTo>
                    <a:pt x="6947" y="4324"/>
                  </a:lnTo>
                  <a:close/>
                  <a:moveTo>
                    <a:pt x="6998" y="4324"/>
                  </a:moveTo>
                  <a:lnTo>
                    <a:pt x="7678" y="2460"/>
                  </a:lnTo>
                  <a:lnTo>
                    <a:pt x="7678" y="2450"/>
                  </a:lnTo>
                  <a:lnTo>
                    <a:pt x="6995" y="4324"/>
                  </a:lnTo>
                  <a:lnTo>
                    <a:pt x="6998" y="4324"/>
                  </a:lnTo>
                  <a:close/>
                  <a:moveTo>
                    <a:pt x="7049" y="4324"/>
                  </a:moveTo>
                  <a:lnTo>
                    <a:pt x="7678" y="2600"/>
                  </a:lnTo>
                  <a:lnTo>
                    <a:pt x="7678" y="2590"/>
                  </a:lnTo>
                  <a:lnTo>
                    <a:pt x="7046" y="4324"/>
                  </a:lnTo>
                  <a:lnTo>
                    <a:pt x="7049" y="4324"/>
                  </a:lnTo>
                  <a:close/>
                  <a:moveTo>
                    <a:pt x="7100" y="4324"/>
                  </a:moveTo>
                  <a:lnTo>
                    <a:pt x="7678" y="2741"/>
                  </a:lnTo>
                  <a:lnTo>
                    <a:pt x="7678" y="2731"/>
                  </a:lnTo>
                  <a:lnTo>
                    <a:pt x="7097" y="4324"/>
                  </a:lnTo>
                  <a:lnTo>
                    <a:pt x="7100" y="4324"/>
                  </a:lnTo>
                  <a:close/>
                  <a:moveTo>
                    <a:pt x="7151" y="4324"/>
                  </a:moveTo>
                  <a:lnTo>
                    <a:pt x="7678" y="2880"/>
                  </a:lnTo>
                  <a:lnTo>
                    <a:pt x="7678" y="2871"/>
                  </a:lnTo>
                  <a:lnTo>
                    <a:pt x="7148" y="4324"/>
                  </a:lnTo>
                  <a:lnTo>
                    <a:pt x="7151" y="4324"/>
                  </a:lnTo>
                  <a:close/>
                  <a:moveTo>
                    <a:pt x="7203" y="4324"/>
                  </a:moveTo>
                  <a:lnTo>
                    <a:pt x="7678" y="3020"/>
                  </a:lnTo>
                  <a:lnTo>
                    <a:pt x="7678" y="3011"/>
                  </a:lnTo>
                  <a:lnTo>
                    <a:pt x="7199" y="4324"/>
                  </a:lnTo>
                  <a:lnTo>
                    <a:pt x="7203" y="4324"/>
                  </a:lnTo>
                  <a:close/>
                  <a:moveTo>
                    <a:pt x="7254" y="4324"/>
                  </a:moveTo>
                  <a:lnTo>
                    <a:pt x="7678" y="3160"/>
                  </a:lnTo>
                  <a:lnTo>
                    <a:pt x="7678" y="3151"/>
                  </a:lnTo>
                  <a:lnTo>
                    <a:pt x="7250" y="4324"/>
                  </a:lnTo>
                  <a:lnTo>
                    <a:pt x="7254" y="4324"/>
                  </a:lnTo>
                  <a:close/>
                  <a:moveTo>
                    <a:pt x="7305" y="4324"/>
                  </a:moveTo>
                  <a:lnTo>
                    <a:pt x="7678" y="3300"/>
                  </a:lnTo>
                  <a:lnTo>
                    <a:pt x="7678" y="3291"/>
                  </a:lnTo>
                  <a:lnTo>
                    <a:pt x="7301" y="4324"/>
                  </a:lnTo>
                  <a:lnTo>
                    <a:pt x="7305" y="4324"/>
                  </a:lnTo>
                  <a:close/>
                  <a:moveTo>
                    <a:pt x="7356" y="4324"/>
                  </a:moveTo>
                  <a:lnTo>
                    <a:pt x="7678" y="3440"/>
                  </a:lnTo>
                  <a:lnTo>
                    <a:pt x="7678" y="3431"/>
                  </a:lnTo>
                  <a:lnTo>
                    <a:pt x="7352" y="4324"/>
                  </a:lnTo>
                  <a:lnTo>
                    <a:pt x="7356" y="4324"/>
                  </a:lnTo>
                  <a:close/>
                  <a:moveTo>
                    <a:pt x="7407" y="4324"/>
                  </a:moveTo>
                  <a:lnTo>
                    <a:pt x="7678" y="3580"/>
                  </a:lnTo>
                  <a:lnTo>
                    <a:pt x="7678" y="3571"/>
                  </a:lnTo>
                  <a:lnTo>
                    <a:pt x="7403" y="4324"/>
                  </a:lnTo>
                  <a:lnTo>
                    <a:pt x="7407" y="4324"/>
                  </a:lnTo>
                  <a:close/>
                  <a:moveTo>
                    <a:pt x="7458" y="4324"/>
                  </a:moveTo>
                  <a:lnTo>
                    <a:pt x="7678" y="3720"/>
                  </a:lnTo>
                  <a:lnTo>
                    <a:pt x="7678" y="3711"/>
                  </a:lnTo>
                  <a:lnTo>
                    <a:pt x="7455" y="4324"/>
                  </a:lnTo>
                  <a:lnTo>
                    <a:pt x="7458" y="4324"/>
                  </a:lnTo>
                  <a:close/>
                  <a:moveTo>
                    <a:pt x="7509" y="4324"/>
                  </a:moveTo>
                  <a:lnTo>
                    <a:pt x="7678" y="3861"/>
                  </a:lnTo>
                  <a:lnTo>
                    <a:pt x="7678" y="3852"/>
                  </a:lnTo>
                  <a:lnTo>
                    <a:pt x="7506" y="4324"/>
                  </a:lnTo>
                  <a:lnTo>
                    <a:pt x="7509" y="4324"/>
                  </a:lnTo>
                  <a:close/>
                  <a:moveTo>
                    <a:pt x="7560" y="4324"/>
                  </a:moveTo>
                  <a:lnTo>
                    <a:pt x="7678" y="4001"/>
                  </a:lnTo>
                  <a:lnTo>
                    <a:pt x="7678" y="3992"/>
                  </a:lnTo>
                  <a:lnTo>
                    <a:pt x="7557" y="4324"/>
                  </a:lnTo>
                  <a:lnTo>
                    <a:pt x="7560" y="4324"/>
                  </a:lnTo>
                  <a:close/>
                  <a:moveTo>
                    <a:pt x="7611" y="4324"/>
                  </a:moveTo>
                  <a:lnTo>
                    <a:pt x="7678" y="4141"/>
                  </a:lnTo>
                  <a:lnTo>
                    <a:pt x="7678" y="4132"/>
                  </a:lnTo>
                  <a:lnTo>
                    <a:pt x="7608" y="4324"/>
                  </a:lnTo>
                  <a:lnTo>
                    <a:pt x="7611" y="4324"/>
                  </a:lnTo>
                  <a:close/>
                  <a:moveTo>
                    <a:pt x="7662" y="4324"/>
                  </a:moveTo>
                  <a:lnTo>
                    <a:pt x="7678" y="4281"/>
                  </a:lnTo>
                  <a:lnTo>
                    <a:pt x="7678" y="4272"/>
                  </a:lnTo>
                  <a:lnTo>
                    <a:pt x="7659" y="4324"/>
                  </a:lnTo>
                  <a:lnTo>
                    <a:pt x="7662" y="432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24B550C-6451-4364-8525-B39A9CFBBFD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86575" y="82418"/>
            <a:ext cx="897314" cy="646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C54769-CC03-48E8-9F40-156E639BF43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9101" y="6410878"/>
            <a:ext cx="2267712" cy="31889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015D78-1231-433A-9D2A-2553EDBC1CD4}"/>
              </a:ext>
            </a:extLst>
          </p:cNvPr>
          <p:cNvCxnSpPr>
            <a:cxnSpLocks/>
          </p:cNvCxnSpPr>
          <p:nvPr userDrawn="1"/>
        </p:nvCxnSpPr>
        <p:spPr>
          <a:xfrm>
            <a:off x="418307" y="6254893"/>
            <a:ext cx="11355387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CEE58C-356C-4577-9E62-B8614E3CA150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65829" y="6418670"/>
            <a:ext cx="120651" cy="328205"/>
          </a:xfrm>
          <a:prstGeom prst="line">
            <a:avLst/>
          </a:prstGeom>
          <a:ln w="1270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5FE7EF6-0ECD-4DA1-A56A-2832612D925C}"/>
              </a:ext>
            </a:extLst>
          </p:cNvPr>
          <p:cNvSpPr txBox="1">
            <a:spLocks/>
          </p:cNvSpPr>
          <p:nvPr userDrawn="1"/>
        </p:nvSpPr>
        <p:spPr>
          <a:xfrm>
            <a:off x="10421001" y="6418670"/>
            <a:ext cx="867338" cy="3028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ncat.edu</a:t>
            </a:r>
          </a:p>
        </p:txBody>
      </p:sp>
    </p:spTree>
    <p:extLst>
      <p:ext uri="{BB962C8B-B14F-4D97-AF65-F5344CB8AC3E}">
        <p14:creationId xmlns:p14="http://schemas.microsoft.com/office/powerpoint/2010/main" val="404903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2160" userDrawn="1">
          <p15:clr>
            <a:srgbClr val="F26B43"/>
          </p15:clr>
        </p15:guide>
        <p15:guide id="12" pos="3840" userDrawn="1">
          <p15:clr>
            <a:srgbClr val="F26B43"/>
          </p15:clr>
        </p15:guide>
        <p15:guide id="13" pos="600" userDrawn="1">
          <p15:clr>
            <a:srgbClr val="F26B43"/>
          </p15:clr>
        </p15:guide>
        <p15:guide id="14" pos="7080" userDrawn="1">
          <p15:clr>
            <a:srgbClr val="F26B43"/>
          </p15:clr>
        </p15:guide>
        <p15:guide id="15" orient="horz" pos="816" userDrawn="1">
          <p15:clr>
            <a:srgbClr val="F26B43"/>
          </p15:clr>
        </p15:guide>
        <p15:guide id="16" orient="horz" pos="1176" userDrawn="1">
          <p15:clr>
            <a:srgbClr val="F26B43"/>
          </p15:clr>
        </p15:guide>
        <p15:guide id="17" orient="horz" pos="1560" userDrawn="1">
          <p15:clr>
            <a:srgbClr val="F26B43"/>
          </p15:clr>
        </p15:guide>
        <p15:guide id="18" orient="horz" pos="3624" userDrawn="1">
          <p15:clr>
            <a:srgbClr val="F26B43"/>
          </p15:clr>
        </p15:guide>
        <p15:guide id="19" pos="4416" userDrawn="1">
          <p15:clr>
            <a:srgbClr val="F26B43"/>
          </p15:clr>
        </p15:guide>
        <p15:guide id="20" pos="47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EC9BF66-9E3A-6C40-8D6A-0552180E9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50976" b="1"/>
          <a:stretch/>
        </p:blipFill>
        <p:spPr>
          <a:xfrm>
            <a:off x="0" y="6418669"/>
            <a:ext cx="12192000" cy="43932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75F254-FB74-BD49-8D1A-3F46A50ED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0" y="6481332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F63427-4CF6-EF4D-8E87-1E33DB2D4ECE}"/>
              </a:ext>
            </a:extLst>
          </p:cNvPr>
          <p:cNvCxnSpPr>
            <a:cxnSpLocks/>
          </p:cNvCxnSpPr>
          <p:nvPr/>
        </p:nvCxnSpPr>
        <p:spPr>
          <a:xfrm>
            <a:off x="952500" y="983118"/>
            <a:ext cx="10820400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7A1C77-6603-471D-9E54-C966354820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0319" y="452568"/>
            <a:ext cx="3840480" cy="5400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AF4AF8-21B4-483F-BCBC-A57BC44CB185}"/>
              </a:ext>
            </a:extLst>
          </p:cNvPr>
          <p:cNvCxnSpPr>
            <a:cxnSpLocks/>
          </p:cNvCxnSpPr>
          <p:nvPr userDrawn="1"/>
        </p:nvCxnSpPr>
        <p:spPr>
          <a:xfrm>
            <a:off x="952500" y="983118"/>
            <a:ext cx="108204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1E16A90-877C-4362-AE12-9BD10D181973}"/>
              </a:ext>
            </a:extLst>
          </p:cNvPr>
          <p:cNvSpPr txBox="1">
            <a:spLocks/>
          </p:cNvSpPr>
          <p:nvPr userDrawn="1"/>
        </p:nvSpPr>
        <p:spPr>
          <a:xfrm>
            <a:off x="419100" y="6450173"/>
            <a:ext cx="9525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accent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ncat.edu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25D741-6286-464B-B6EE-CC4032072DA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20319" y="452568"/>
            <a:ext cx="3840480" cy="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5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1" orient="horz" pos="2160">
          <p15:clr>
            <a:srgbClr val="F26B43"/>
          </p15:clr>
        </p15:guide>
        <p15:guide id="12" pos="3840">
          <p15:clr>
            <a:srgbClr val="F26B43"/>
          </p15:clr>
        </p15:guide>
        <p15:guide id="13" pos="600">
          <p15:clr>
            <a:srgbClr val="F26B43"/>
          </p15:clr>
        </p15:guide>
        <p15:guide id="14" pos="7080">
          <p15:clr>
            <a:srgbClr val="F26B43"/>
          </p15:clr>
        </p15:guide>
        <p15:guide id="15" orient="horz" pos="888">
          <p15:clr>
            <a:srgbClr val="F26B43"/>
          </p15:clr>
        </p15:guide>
        <p15:guide id="16" orient="horz" pos="1248">
          <p15:clr>
            <a:srgbClr val="F26B43"/>
          </p15:clr>
        </p15:guide>
        <p15:guide id="17" orient="horz" pos="1608">
          <p15:clr>
            <a:srgbClr val="F26B43"/>
          </p15:clr>
        </p15:guide>
        <p15:guide id="18" orient="horz" pos="3624">
          <p15:clr>
            <a:srgbClr val="F26B43"/>
          </p15:clr>
        </p15:guide>
        <p15:guide id="19" pos="4416">
          <p15:clr>
            <a:srgbClr val="F26B43"/>
          </p15:clr>
        </p15:guide>
        <p15:guide id="20" pos="47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4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600" b="0" i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/>
          </p:cNvSpPr>
          <p:nvPr/>
        </p:nvSpPr>
        <p:spPr>
          <a:xfrm>
            <a:off x="3052828" y="2514600"/>
            <a:ext cx="6096000" cy="1828800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4A1B15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7BA0DF-32D7-0C47-B016-5F540182F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1" y="6309361"/>
            <a:ext cx="553279" cy="20077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5FDE913-508A-8F41-B74F-DB06C609F1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20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AC2C10-686B-9741-8440-C33B96C1A342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88041" y="6418670"/>
            <a:ext cx="120651" cy="328205"/>
          </a:xfrm>
          <a:prstGeom prst="line">
            <a:avLst/>
          </a:prstGeom>
          <a:ln w="1270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75F254-FB74-BD49-8D1A-3F46A50ED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0551" y="6418670"/>
            <a:ext cx="486148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Franklin Gothic Medium" panose="020B0603020102020204" pitchFamily="34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C13C03-0035-2B46-9CA7-FB43B67E3C3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9101" y="6402075"/>
            <a:ext cx="2270552" cy="319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026DC1-8FF6-754E-ABF3-514AC26ACEDE}"/>
              </a:ext>
            </a:extLst>
          </p:cNvPr>
          <p:cNvCxnSpPr>
            <a:cxnSpLocks/>
          </p:cNvCxnSpPr>
          <p:nvPr userDrawn="1"/>
        </p:nvCxnSpPr>
        <p:spPr>
          <a:xfrm>
            <a:off x="419100" y="6254893"/>
            <a:ext cx="11277600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C646309-99B2-FC4D-940E-26525B723C73}"/>
              </a:ext>
            </a:extLst>
          </p:cNvPr>
          <p:cNvSpPr/>
          <p:nvPr userDrawn="1"/>
        </p:nvSpPr>
        <p:spPr>
          <a:xfrm>
            <a:off x="0" y="0"/>
            <a:ext cx="12192000" cy="81554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8B4018-3A23-6346-A22B-24A12923526C}"/>
              </a:ext>
            </a:extLst>
          </p:cNvPr>
          <p:cNvGrpSpPr/>
          <p:nvPr userDrawn="1"/>
        </p:nvGrpSpPr>
        <p:grpSpPr>
          <a:xfrm>
            <a:off x="-54576" y="-1"/>
            <a:ext cx="12246576" cy="815547"/>
            <a:chOff x="-54576" y="-1"/>
            <a:chExt cx="12246576" cy="81554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0A036CD-14CF-B849-8C57-0528AB82DD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alphaModFix amt="50000"/>
            </a:blip>
            <a:srcRect t="95551" b="-3006"/>
            <a:stretch/>
          </p:blipFill>
          <p:spPr>
            <a:xfrm>
              <a:off x="0" y="-1"/>
              <a:ext cx="12192000" cy="5113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872FC1-910C-4344-BBAD-F6B36BAF9E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alphaModFix amt="50000"/>
            </a:blip>
            <a:srcRect t="91300" b="1198"/>
            <a:stretch/>
          </p:blipFill>
          <p:spPr>
            <a:xfrm>
              <a:off x="-54576" y="301030"/>
              <a:ext cx="12192000" cy="51451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4DC1F2-045C-254D-AF86-776273752F7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86575" y="82418"/>
            <a:ext cx="897314" cy="64664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58237-6C2C-B449-88EB-57998EBEC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43213" y="6418670"/>
            <a:ext cx="867338" cy="3028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 err="1"/>
              <a:t>ncat.edu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7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00">
          <p15:clr>
            <a:srgbClr val="F26B43"/>
          </p15:clr>
        </p15:guide>
        <p15:guide id="4" pos="7080">
          <p15:clr>
            <a:srgbClr val="F26B43"/>
          </p15:clr>
        </p15:guide>
        <p15:guide id="5" orient="horz" pos="816">
          <p15:clr>
            <a:srgbClr val="F26B43"/>
          </p15:clr>
        </p15:guide>
        <p15:guide id="6" orient="horz" pos="1176">
          <p15:clr>
            <a:srgbClr val="F26B43"/>
          </p15:clr>
        </p15:guide>
        <p15:guide id="7" orient="horz" pos="1560">
          <p15:clr>
            <a:srgbClr val="F26B43"/>
          </p15:clr>
        </p15:guide>
        <p15:guide id="8" orient="horz" pos="3624">
          <p15:clr>
            <a:srgbClr val="F26B43"/>
          </p15:clr>
        </p15:guide>
        <p15:guide id="9" pos="4416">
          <p15:clr>
            <a:srgbClr val="F26B43"/>
          </p15:clr>
        </p15:guide>
        <p15:guide id="10" pos="47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B4A80-0798-1E46-9830-EA75E20D0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064" y="2109464"/>
            <a:ext cx="10515600" cy="275794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b="0" cap="none" dirty="0" smtClean="0"/>
              <a:t>Employee Engagement </a:t>
            </a:r>
            <a:br>
              <a:rPr lang="en-US" b="0" cap="none" dirty="0" smtClean="0"/>
            </a:br>
            <a:r>
              <a:rPr lang="en-US" b="0" cap="none" dirty="0" smtClean="0"/>
              <a:t>Survey</a:t>
            </a:r>
            <a:r>
              <a:rPr lang="en-US" sz="5400" b="0" cap="none" dirty="0"/>
              <a:t/>
            </a:r>
            <a:br>
              <a:rPr lang="en-US" sz="5400" b="0" cap="none" dirty="0"/>
            </a:br>
            <a:endParaRPr lang="en-US" sz="4400" b="0" dirty="0">
              <a:solidFill>
                <a:schemeClr val="accent2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BB75C6-AC40-394D-8583-A51B9A8AF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4947" y="6418670"/>
            <a:ext cx="369539" cy="302805"/>
          </a:xfrm>
        </p:spPr>
        <p:txBody>
          <a:bodyPr/>
          <a:lstStyle/>
          <a:p>
            <a:pPr algn="ctr"/>
            <a:fld id="{11882D08-2020-DD42-8259-6AF002F7AF88}" type="slidenum">
              <a:rPr lang="en-US" smtClean="0"/>
              <a:pPr algn="ctr"/>
              <a:t>10</a:t>
            </a:fld>
            <a:endParaRPr lang="en-US" dirty="0"/>
          </a:p>
        </p:txBody>
      </p:sp>
      <p:pic>
        <p:nvPicPr>
          <p:cNvPr id="4" name="Picture 5" descr="C:\Users\Sherrice\AppData\Local\Microsoft\Windows\Temporary Internet Files\Content.IE5\OC423AGC\preview_question_and_answer_site[1].jpg">
            <a:extLst>
              <a:ext uri="{FF2B5EF4-FFF2-40B4-BE49-F238E27FC236}">
                <a16:creationId xmlns:a16="http://schemas.microsoft.com/office/drawing/2014/main" id="{05A40114-4CF6-4D91-B3DC-6338FC22B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478" y="1815564"/>
            <a:ext cx="4470400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DE6BE3-7F27-4968-AC42-D09412AD9C99}"/>
              </a:ext>
            </a:extLst>
          </p:cNvPr>
          <p:cNvSpPr/>
          <p:nvPr/>
        </p:nvSpPr>
        <p:spPr>
          <a:xfrm>
            <a:off x="3435850" y="1142632"/>
            <a:ext cx="4775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54"/>
            <a:r>
              <a:rPr lang="en-US" sz="3600" b="1" i="1" dirty="0">
                <a:solidFill>
                  <a:srgbClr val="004684"/>
                </a:solidFill>
                <a:latin typeface="Times New Roman" panose="02020603050405020304"/>
              </a:rPr>
              <a:t>Questions and Dialogue</a:t>
            </a:r>
          </a:p>
        </p:txBody>
      </p:sp>
    </p:spTree>
    <p:extLst>
      <p:ext uri="{BB962C8B-B14F-4D97-AF65-F5344CB8AC3E}">
        <p14:creationId xmlns:p14="http://schemas.microsoft.com/office/powerpoint/2010/main" val="383979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Employee Engagement Survey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84863" y="6418670"/>
            <a:ext cx="289623" cy="30280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5447E-0822-1949-A150-34FFF811F1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68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0616" y="1164143"/>
            <a:ext cx="1127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0120" y="1887055"/>
            <a:ext cx="1077126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University of North Carolina System will launch the second iteration of its system-wide employee engagement survey on February 4, 2020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Baseline survey was conducted in 2018 to create a longitudinal view of faculty and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staff.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Franklin Gothic Book"/>
              </a:rPr>
              <a:t>Data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from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2018 was shared with UNC Board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Governors.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Employee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Engagement Survey will be conducted again by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ModernThink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1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Palatino Linotype" panose="02040502050505030304" pitchFamily="18" charset="0"/>
              </a:rPr>
              <a:t>Employee </a:t>
            </a:r>
            <a:r>
              <a:rPr lang="en-US" dirty="0">
                <a:latin typeface="Palatino Linotype" panose="02040502050505030304" pitchFamily="18" charset="0"/>
              </a:rPr>
              <a:t>Engagement </a:t>
            </a:r>
            <a:r>
              <a:rPr lang="en-US" dirty="0" smtClean="0">
                <a:latin typeface="Palatino Linotype" panose="02040502050505030304" pitchFamily="18" charset="0"/>
              </a:rPr>
              <a:t>Survey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02920" y="1225296"/>
            <a:ext cx="10127033" cy="640080"/>
          </a:xfrm>
          <a:prstGeom prst="rect">
            <a:avLst/>
          </a:prstGeom>
        </p:spPr>
        <p:txBody>
          <a:bodyPr/>
          <a:lstStyle/>
          <a:p>
            <a:r>
              <a:rPr lang="en-US" sz="3200" b="1" u="sng" dirty="0" smtClean="0">
                <a:solidFill>
                  <a:srgbClr val="000000"/>
                </a:solidFill>
              </a:rPr>
              <a:t>Overview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60120" y="1953768"/>
            <a:ext cx="10813569" cy="3633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Employee Engagement Survey will be distributed to all permanent, full time faculty and staff.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Survey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participation is voluntary and completely confidential.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Survey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takes on average about 20-25 minutes to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complete.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Faculty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t>and staff can take the survey either on work time or off work time using a laptop or mobile device. 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84863" y="6418670"/>
            <a:ext cx="289623" cy="30280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5447E-0822-1949-A150-34FFF811F1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68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9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Survey Results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5144" y="217147"/>
            <a:ext cx="6651172" cy="696913"/>
          </a:xfrm>
        </p:spPr>
        <p:txBody>
          <a:bodyPr/>
          <a:lstStyle/>
          <a:p>
            <a:r>
              <a:rPr lang="en-US" sz="2800" dirty="0"/>
              <a:t>Core Population Response Rates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812"/>
          <a:stretch/>
        </p:blipFill>
        <p:spPr>
          <a:xfrm>
            <a:off x="393192" y="914060"/>
            <a:ext cx="11483124" cy="542108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DC4F27-928A-4241-87C6-74B895A18180}"/>
              </a:ext>
            </a:extLst>
          </p:cNvPr>
          <p:cNvSpPr/>
          <p:nvPr/>
        </p:nvSpPr>
        <p:spPr>
          <a:xfrm>
            <a:off x="393192" y="2919046"/>
            <a:ext cx="11483124" cy="24032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75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560" y="273856"/>
            <a:ext cx="11441791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Participation Rates and Positive Engagement Ratings with Benchmarks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398120" y="883184"/>
          <a:ext cx="3200400" cy="5249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7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Institution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Participation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 Charlotte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71 %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NCSSM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67 %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UNCSA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65 %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FSU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60 %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 Asheville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60 %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ECSU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59 %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System Office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58 %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 Wilmington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58 %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WCU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55 %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WSSU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55 %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Appalachian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54 %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NC State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54 %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 Greensboro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54 %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NCCU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52 %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 Pembroke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52 %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N.C. </a:t>
                      </a:r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A&amp;T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50 %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ECU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38 %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UNC-CH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37 %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767" marR="29767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8318833" y="918746"/>
          <a:ext cx="3200400" cy="5249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8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Institution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Positive Rating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NCSSM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69 %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WCU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68 %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NC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State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65 %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 Charlotte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65 %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 Greensboro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65 %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 Pembroke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65 %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 Asheville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63 %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Appalachian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62 %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UNC-CH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62 %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UNCSA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62 %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UNC Wilmington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62 %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N.C. </a:t>
                      </a:r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A&amp;T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61 %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System</a:t>
                      </a:r>
                      <a:r>
                        <a:rPr lang="en-US" sz="1600" b="1" u="none" strike="noStrike" baseline="0" dirty="0" smtClean="0">
                          <a:solidFill>
                            <a:schemeClr val="tx2"/>
                          </a:solidFill>
                          <a:effectLst/>
                        </a:rPr>
                        <a:t> Office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61 %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FSU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60 %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ECU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58 %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NCCU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56 %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WSSU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53 %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ECSU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48 %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8516304" y="4357066"/>
            <a:ext cx="3299162" cy="342900"/>
            <a:chOff x="7351158" y="4665566"/>
            <a:chExt cx="4398882" cy="457200"/>
          </a:xfrm>
        </p:grpSpPr>
        <p:sp>
          <p:nvSpPr>
            <p:cNvPr id="34" name="Isosceles Triangle 33"/>
            <p:cNvSpPr/>
            <p:nvPr/>
          </p:nvSpPr>
          <p:spPr>
            <a:xfrm rot="16200000" flipH="1">
              <a:off x="11292840" y="4665566"/>
              <a:ext cx="457200" cy="457200"/>
            </a:xfrm>
            <a:prstGeom prst="triangle">
              <a:avLst/>
            </a:prstGeom>
            <a:gradFill>
              <a:gsLst>
                <a:gs pos="0">
                  <a:schemeClr val="tx2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</a:gradFill>
            <a:ln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>
              <a:endCxn id="34" idx="0"/>
            </p:cNvCxnSpPr>
            <p:nvPr/>
          </p:nvCxnSpPr>
          <p:spPr>
            <a:xfrm flipV="1">
              <a:off x="7351158" y="4894166"/>
              <a:ext cx="394168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8368574" y="4367019"/>
            <a:ext cx="3362777" cy="342900"/>
            <a:chOff x="7266337" y="4665566"/>
            <a:chExt cx="4483703" cy="457200"/>
          </a:xfrm>
        </p:grpSpPr>
        <p:sp>
          <p:nvSpPr>
            <p:cNvPr id="2" name="Isosceles Triangle 1"/>
            <p:cNvSpPr/>
            <p:nvPr/>
          </p:nvSpPr>
          <p:spPr>
            <a:xfrm rot="16200000" flipH="1">
              <a:off x="11292840" y="4665566"/>
              <a:ext cx="457200" cy="457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>
              <a:endCxn id="2" idx="0"/>
            </p:cNvCxnSpPr>
            <p:nvPr/>
          </p:nvCxnSpPr>
          <p:spPr>
            <a:xfrm>
              <a:off x="7266337" y="4894166"/>
              <a:ext cx="4026503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069581" y="3143332"/>
            <a:ext cx="3725329" cy="2147606"/>
            <a:chOff x="4358473" y="2920189"/>
            <a:chExt cx="3725329" cy="1767978"/>
          </a:xfrm>
        </p:grpSpPr>
        <p:sp>
          <p:nvSpPr>
            <p:cNvPr id="22" name="Rectangle 21"/>
            <p:cNvSpPr/>
            <p:nvPr/>
          </p:nvSpPr>
          <p:spPr>
            <a:xfrm>
              <a:off x="4358473" y="3016332"/>
              <a:ext cx="3657600" cy="16718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26202" y="2920189"/>
              <a:ext cx="3657600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487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ModernThink Median Benchmarks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73913" y="3743402"/>
            <a:ext cx="1982697" cy="400110"/>
            <a:chOff x="4599830" y="3427379"/>
            <a:chExt cx="1982697" cy="400110"/>
          </a:xfrm>
        </p:grpSpPr>
        <p:sp>
          <p:nvSpPr>
            <p:cNvPr id="26" name="TextBox 25"/>
            <p:cNvSpPr txBox="1"/>
            <p:nvPr/>
          </p:nvSpPr>
          <p:spPr>
            <a:xfrm>
              <a:off x="5006003" y="3427379"/>
              <a:ext cx="1576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4-Year Public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 rot="5400000">
              <a:off x="4599830" y="3427379"/>
              <a:ext cx="365760" cy="36576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267180" y="4240968"/>
            <a:ext cx="2682163" cy="405241"/>
            <a:chOff x="4322111" y="4411008"/>
            <a:chExt cx="2682163" cy="405241"/>
          </a:xfrm>
        </p:grpSpPr>
        <p:sp>
          <p:nvSpPr>
            <p:cNvPr id="27" name="TextBox 26"/>
            <p:cNvSpPr txBox="1"/>
            <p:nvPr/>
          </p:nvSpPr>
          <p:spPr>
            <a:xfrm>
              <a:off x="4713538" y="4416139"/>
              <a:ext cx="2290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4-Year Southeast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 rot="5400000">
              <a:off x="4322111" y="4411008"/>
              <a:ext cx="365760" cy="365760"/>
            </a:xfrm>
            <a:prstGeom prst="triangl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16200000" scaled="0"/>
            </a:gradFill>
            <a:ln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267180" y="4776929"/>
            <a:ext cx="2947870" cy="400110"/>
            <a:chOff x="4611003" y="4274020"/>
            <a:chExt cx="2947870" cy="400110"/>
          </a:xfrm>
        </p:grpSpPr>
        <p:sp>
          <p:nvSpPr>
            <p:cNvPr id="28" name="TextBox 27"/>
            <p:cNvSpPr txBox="1"/>
            <p:nvPr/>
          </p:nvSpPr>
          <p:spPr>
            <a:xfrm>
              <a:off x="5002431" y="4274020"/>
              <a:ext cx="2556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Great Colleges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 rot="5400000">
              <a:off x="4611003" y="4276286"/>
              <a:ext cx="365760" cy="365760"/>
            </a:xfrm>
            <a:prstGeom prst="triangle">
              <a:avLst/>
            </a:prstGeom>
            <a:gradFill>
              <a:gsLst>
                <a:gs pos="0">
                  <a:schemeClr val="tx2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</a:gradFill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15295" y="4356436"/>
            <a:ext cx="3322399" cy="342900"/>
            <a:chOff x="7320175" y="4665566"/>
            <a:chExt cx="4429865" cy="457200"/>
          </a:xfrm>
        </p:grpSpPr>
        <p:sp>
          <p:nvSpPr>
            <p:cNvPr id="37" name="Isosceles Triangle 36"/>
            <p:cNvSpPr/>
            <p:nvPr/>
          </p:nvSpPr>
          <p:spPr>
            <a:xfrm rot="16200000" flipH="1">
              <a:off x="11292840" y="4665566"/>
              <a:ext cx="457200" cy="457200"/>
            </a:xfrm>
            <a:prstGeom prst="triangl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  <a:ln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" name="Straight Connector 37"/>
            <p:cNvCxnSpPr>
              <a:endCxn id="37" idx="0"/>
            </p:cNvCxnSpPr>
            <p:nvPr/>
          </p:nvCxnSpPr>
          <p:spPr>
            <a:xfrm flipV="1">
              <a:off x="7320175" y="4894166"/>
              <a:ext cx="3972665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67286" y="5468042"/>
            <a:ext cx="3321388" cy="342900"/>
            <a:chOff x="7460381" y="4665566"/>
            <a:chExt cx="4289659" cy="457200"/>
          </a:xfrm>
        </p:grpSpPr>
        <p:sp>
          <p:nvSpPr>
            <p:cNvPr id="43" name="Isosceles Triangle 42"/>
            <p:cNvSpPr/>
            <p:nvPr/>
          </p:nvSpPr>
          <p:spPr>
            <a:xfrm rot="16200000" flipH="1">
              <a:off x="11292840" y="4665566"/>
              <a:ext cx="457200" cy="457200"/>
            </a:xfrm>
            <a:prstGeom prst="triangle">
              <a:avLst/>
            </a:prstGeom>
            <a:gradFill>
              <a:gsLst>
                <a:gs pos="0">
                  <a:schemeClr val="tx2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</a:gradFill>
            <a:ln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4" name="Straight Connector 43"/>
            <p:cNvCxnSpPr>
              <a:endCxn id="43" idx="0"/>
            </p:cNvCxnSpPr>
            <p:nvPr/>
          </p:nvCxnSpPr>
          <p:spPr>
            <a:xfrm>
              <a:off x="7460381" y="4894166"/>
              <a:ext cx="383245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flipH="1">
            <a:off x="210211" y="5399875"/>
            <a:ext cx="3333524" cy="342900"/>
            <a:chOff x="7253840" y="4665566"/>
            <a:chExt cx="4496200" cy="457200"/>
          </a:xfrm>
          <a:gradFill>
            <a:gsLst>
              <a:gs pos="0">
                <a:srgbClr val="00B050"/>
              </a:gs>
              <a:gs pos="100000">
                <a:srgbClr val="B8E08C"/>
              </a:gs>
            </a:gsLst>
            <a:lin ang="16200000" scaled="0"/>
          </a:gradFill>
        </p:grpSpPr>
        <p:sp>
          <p:nvSpPr>
            <p:cNvPr id="46" name="Isosceles Triangle 45"/>
            <p:cNvSpPr/>
            <p:nvPr/>
          </p:nvSpPr>
          <p:spPr>
            <a:xfrm rot="16200000" flipH="1">
              <a:off x="11292840" y="4665566"/>
              <a:ext cx="457200" cy="457200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>
              <a:endCxn id="46" idx="0"/>
            </p:cNvCxnSpPr>
            <p:nvPr/>
          </p:nvCxnSpPr>
          <p:spPr>
            <a:xfrm>
              <a:off x="7253840" y="4894166"/>
              <a:ext cx="4039001" cy="0"/>
            </a:xfrm>
            <a:prstGeom prst="lin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721927" y="841801"/>
            <a:ext cx="4005253" cy="2254734"/>
            <a:chOff x="4069581" y="841801"/>
            <a:chExt cx="3657599" cy="2254734"/>
          </a:xfrm>
        </p:grpSpPr>
        <p:sp>
          <p:nvSpPr>
            <p:cNvPr id="18" name="Rectangle 17"/>
            <p:cNvSpPr/>
            <p:nvPr/>
          </p:nvSpPr>
          <p:spPr>
            <a:xfrm>
              <a:off x="4069581" y="1004917"/>
              <a:ext cx="3657599" cy="20612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69583" y="1893160"/>
              <a:ext cx="2162872" cy="52322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UNC System Avg Positive Rating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80086" y="1288142"/>
              <a:ext cx="1236969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5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50%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69582" y="841801"/>
              <a:ext cx="2162872" cy="52322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UNC System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Avg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Participation 2018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19433" y="2380954"/>
              <a:ext cx="1236969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5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63%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 rot="5400000">
              <a:off x="4260504" y="2548745"/>
              <a:ext cx="365760" cy="365760"/>
            </a:xfrm>
            <a:prstGeom prst="triangle">
              <a:avLst/>
            </a:prstGeom>
            <a:gradFill>
              <a:gsLst>
                <a:gs pos="0">
                  <a:srgbClr val="00B050"/>
                </a:gs>
                <a:gs pos="100000">
                  <a:srgbClr val="B8E08C"/>
                </a:gs>
              </a:gsLst>
              <a:lin ang="16200000" scaled="0"/>
            </a:gra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Isosceles Triangle 48"/>
            <p:cNvSpPr/>
            <p:nvPr/>
          </p:nvSpPr>
          <p:spPr>
            <a:xfrm rot="5400000">
              <a:off x="4266029" y="1446211"/>
              <a:ext cx="365760" cy="365760"/>
            </a:xfrm>
            <a:prstGeom prst="triangle">
              <a:avLst/>
            </a:prstGeom>
            <a:gradFill>
              <a:gsLst>
                <a:gs pos="0">
                  <a:srgbClr val="00B050"/>
                </a:gs>
                <a:gs pos="100000">
                  <a:srgbClr val="B8E08C"/>
                </a:gs>
              </a:gsLst>
              <a:lin ang="16200000" scaled="0"/>
            </a:gra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 flipH="1">
            <a:off x="8195426" y="2981366"/>
            <a:ext cx="3323808" cy="342900"/>
            <a:chOff x="7361774" y="4665566"/>
            <a:chExt cx="4388266" cy="457200"/>
          </a:xfrm>
          <a:gradFill>
            <a:gsLst>
              <a:gs pos="0">
                <a:srgbClr val="00B050"/>
              </a:gs>
              <a:gs pos="100000">
                <a:srgbClr val="B8E08C"/>
              </a:gs>
            </a:gsLst>
            <a:lin ang="16200000" scaled="0"/>
          </a:gradFill>
        </p:grpSpPr>
        <p:sp>
          <p:nvSpPr>
            <p:cNvPr id="51" name="Isosceles Triangle 50"/>
            <p:cNvSpPr/>
            <p:nvPr/>
          </p:nvSpPr>
          <p:spPr>
            <a:xfrm rot="16200000" flipH="1">
              <a:off x="11292840" y="4665566"/>
              <a:ext cx="457200" cy="457200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2" name="Straight Connector 51"/>
            <p:cNvCxnSpPr>
              <a:endCxn id="51" idx="0"/>
            </p:cNvCxnSpPr>
            <p:nvPr/>
          </p:nvCxnSpPr>
          <p:spPr>
            <a:xfrm>
              <a:off x="7361774" y="4894166"/>
              <a:ext cx="3931065" cy="0"/>
            </a:xfrm>
            <a:prstGeom prst="lin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98120" y="5926293"/>
            <a:ext cx="3413961" cy="342900"/>
            <a:chOff x="7198092" y="4665566"/>
            <a:chExt cx="4551948" cy="457200"/>
          </a:xfrm>
        </p:grpSpPr>
        <p:sp>
          <p:nvSpPr>
            <p:cNvPr id="20" name="Isosceles Triangle 19"/>
            <p:cNvSpPr/>
            <p:nvPr/>
          </p:nvSpPr>
          <p:spPr>
            <a:xfrm rot="16200000" flipH="1">
              <a:off x="11292840" y="4665566"/>
              <a:ext cx="457200" cy="457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>
              <a:endCxn id="20" idx="0"/>
            </p:cNvCxnSpPr>
            <p:nvPr/>
          </p:nvCxnSpPr>
          <p:spPr>
            <a:xfrm>
              <a:off x="7198092" y="4894166"/>
              <a:ext cx="4094748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34484" y="5911994"/>
            <a:ext cx="3254190" cy="342900"/>
            <a:chOff x="7224040" y="4665566"/>
            <a:chExt cx="4526000" cy="457200"/>
          </a:xfrm>
        </p:grpSpPr>
        <p:sp>
          <p:nvSpPr>
            <p:cNvPr id="40" name="Isosceles Triangle 39"/>
            <p:cNvSpPr/>
            <p:nvPr/>
          </p:nvSpPr>
          <p:spPr>
            <a:xfrm rot="16200000" flipH="1">
              <a:off x="11292840" y="4665566"/>
              <a:ext cx="457200" cy="457200"/>
            </a:xfrm>
            <a:prstGeom prst="triangl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  <a:ln>
              <a:solidFill>
                <a:schemeClr val="accent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Connector 40"/>
            <p:cNvCxnSpPr>
              <a:endCxn id="40" idx="0"/>
            </p:cNvCxnSpPr>
            <p:nvPr/>
          </p:nvCxnSpPr>
          <p:spPr>
            <a:xfrm>
              <a:off x="7224040" y="4894165"/>
              <a:ext cx="4068801" cy="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3836869" y="591059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735012" y="432071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61%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41227" y="541054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46%</a:t>
            </a:r>
          </a:p>
        </p:txBody>
      </p:sp>
      <p:sp>
        <p:nvSpPr>
          <p:cNvPr id="5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472565" y="6339902"/>
            <a:ext cx="301921" cy="34685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5447E-0822-1949-A150-34FFF811F16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F4876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F4876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47057" y="1277028"/>
            <a:ext cx="108234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53%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13788" y="811024"/>
            <a:ext cx="2037316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 A&amp;T Participation Goal 2020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196122" y="1910278"/>
            <a:ext cx="203785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 A&amp;T Positive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Rating Goal  2020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900724" y="2380954"/>
            <a:ext cx="108234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65%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9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6096" y="1376232"/>
            <a:ext cx="613639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4684">
                    <a:lumMod val="75000"/>
                  </a:srgbClr>
                </a:solidFill>
                <a:latin typeface="Franklin Gothic Medium"/>
                <a:ea typeface="+mj-ea"/>
                <a:cs typeface="+mj-cs"/>
              </a:rPr>
              <a:t>What are we doing right?</a:t>
            </a: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Job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Satisfaction – 68%</a:t>
            </a:r>
          </a:p>
          <a:p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Professional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Development 66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%</a:t>
            </a:r>
          </a:p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Pride 78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%</a:t>
            </a:r>
          </a:p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Supervisor/Department Chairs 67%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What are the focus areas?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Respect and Appreciation 55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%</a:t>
            </a: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Collaboration 52% </a:t>
            </a:r>
            <a:endParaRPr lang="en-US" sz="20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Shared Governance 55%</a:t>
            </a: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Communication 49%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pPr lvl="0"/>
            <a:r>
              <a:rPr lang="en-US" sz="2800" b="1" dirty="0" smtClean="0">
                <a:solidFill>
                  <a:srgbClr val="004684">
                    <a:lumMod val="75000"/>
                  </a:srgbClr>
                </a:solidFill>
                <a:latin typeface="Franklin Gothic Medium"/>
              </a:rPr>
              <a:t>Campus Participation: 50%</a:t>
            </a:r>
            <a:endParaRPr lang="en-US" sz="2800" b="1" dirty="0">
              <a:solidFill>
                <a:srgbClr val="004684">
                  <a:lumMod val="75000"/>
                </a:srgbClr>
              </a:solidFill>
              <a:latin typeface="Franklin Gothic Medium"/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1600" dirty="0"/>
          </a:p>
        </p:txBody>
      </p:sp>
      <p:pic>
        <p:nvPicPr>
          <p:cNvPr id="19" name="Picture 18" descr="ملف:Success-2.jpg - ويكيبيديا، الموسوعة الحرة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33"/>
          <a:stretch/>
        </p:blipFill>
        <p:spPr>
          <a:xfrm>
            <a:off x="8185955" y="3466318"/>
            <a:ext cx="3084695" cy="188388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282700" y="319489"/>
            <a:ext cx="6651172" cy="549459"/>
          </a:xfrm>
        </p:spPr>
        <p:txBody>
          <a:bodyPr/>
          <a:lstStyle/>
          <a:p>
            <a:r>
              <a:rPr lang="en-US" sz="2000" dirty="0"/>
              <a:t>Results from the </a:t>
            </a:r>
            <a:r>
              <a:rPr lang="en-US" sz="2000" dirty="0" smtClean="0"/>
              <a:t>Survey in 2018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7048982" y="2450858"/>
            <a:ext cx="5011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Next </a:t>
            </a:r>
            <a:r>
              <a:rPr lang="en-US" sz="2400" b="1" dirty="0" smtClean="0">
                <a:solidFill>
                  <a:srgbClr val="FF0000"/>
                </a:solidFill>
              </a:rPr>
              <a:t>Employee Engagement Survey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 February </a:t>
            </a:r>
            <a:r>
              <a:rPr lang="en-US" sz="2400" b="1" dirty="0">
                <a:solidFill>
                  <a:srgbClr val="FF0000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579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5"/>
          </p:nvPr>
        </p:nvSpPr>
        <p:spPr>
          <a:xfrm>
            <a:off x="5838453" y="1970366"/>
            <a:ext cx="6267822" cy="40922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Franklin Gothic Book" panose="020B0503020102020204" pitchFamily="34" charset="0"/>
              </a:rPr>
              <a:t>Recognize each employees' </a:t>
            </a:r>
            <a:r>
              <a:rPr lang="en-US" dirty="0" smtClean="0">
                <a:latin typeface="Franklin Gothic Book" panose="020B0503020102020204" pitchFamily="34" charset="0"/>
              </a:rPr>
              <a:t>birthday </a:t>
            </a:r>
            <a:endParaRPr lang="en-US" dirty="0"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</a:rPr>
              <a:t>Monthly and Quarterly Team Meetings</a:t>
            </a:r>
            <a:endParaRPr lang="en-US" dirty="0"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Franklin Gothic Book" panose="020B0503020102020204" pitchFamily="34" charset="0"/>
              </a:rPr>
              <a:t>Team Building Retreats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</a:rPr>
              <a:t>Health</a:t>
            </a:r>
            <a:r>
              <a:rPr lang="en-US" dirty="0">
                <a:latin typeface="Franklin Gothic Book" panose="020B0503020102020204" pitchFamily="34" charset="0"/>
              </a:rPr>
              <a:t>, Finance and Wellness Program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Franklin Gothic Book" panose="020B0503020102020204" pitchFamily="34" charset="0"/>
              </a:rPr>
              <a:t>Multicultural Center </a:t>
            </a:r>
            <a:r>
              <a:rPr lang="en-US" dirty="0" smtClean="0">
                <a:latin typeface="Franklin Gothic Book" panose="020B0503020102020204" pitchFamily="34" charset="0"/>
              </a:rPr>
              <a:t>Events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Franklin Gothic Book" panose="020B0503020102020204" pitchFamily="34" charset="0"/>
              </a:rPr>
              <a:t>New Department Onboarding Program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</a:rPr>
              <a:t>Deans </a:t>
            </a:r>
            <a:r>
              <a:rPr lang="en-US" dirty="0">
                <a:latin typeface="Franklin Gothic Book" panose="020B0503020102020204" pitchFamily="34" charset="0"/>
              </a:rPr>
              <a:t>and Chairs </a:t>
            </a:r>
            <a:r>
              <a:rPr lang="en-US" dirty="0" smtClean="0">
                <a:latin typeface="Franklin Gothic Book" panose="020B0503020102020204" pitchFamily="34" charset="0"/>
              </a:rPr>
              <a:t>Development Sessions</a:t>
            </a:r>
            <a:endParaRPr lang="en-US" dirty="0"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</a:rPr>
              <a:t>Faculty </a:t>
            </a:r>
            <a:r>
              <a:rPr lang="en-US" dirty="0">
                <a:latin typeface="Franklin Gothic Book" panose="020B0503020102020204" pitchFamily="34" charset="0"/>
              </a:rPr>
              <a:t>and Employee of the month </a:t>
            </a:r>
            <a:endParaRPr lang="en-US" dirty="0" smtClean="0"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</a:rPr>
              <a:t>Enhancing the work environment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</a:rPr>
              <a:t>Faculty and Student Engagement  </a:t>
            </a:r>
            <a:endParaRPr lang="en-US" dirty="0"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A5447E-0822-1949-A150-34FFF811F16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7D0FDF3-4967-EE48-AB95-BA5883DDC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87" y="2073832"/>
            <a:ext cx="5029200" cy="4329126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Manager Development Program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Field Officer Training, Field Coordinator Training, Front line supervisor training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Celebrate </a:t>
            </a:r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chievements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Cross Functional </a:t>
            </a:r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eetings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Coffee </a:t>
            </a:r>
            <a:r>
              <a:rPr lang="en-US" dirty="0">
                <a:latin typeface="Franklin Gothic Book" panose="020B0503020102020204" pitchFamily="34" charset="0"/>
                <a:cs typeface="Arial" panose="020B0604020202020204" pitchFamily="34" charset="0"/>
              </a:rPr>
              <a:t>with the </a:t>
            </a: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Vice Chancellor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Awards and Recognition Program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Employee Appreciation Program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Newsletter “Good News”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 smtClean="0"/>
          </a:p>
          <a:p>
            <a:pPr marL="0" indent="0" algn="r">
              <a:buNone/>
            </a:pPr>
            <a:r>
              <a:rPr lang="en-US" sz="2000" b="1" i="1" dirty="0" smtClean="0"/>
              <a:t>				</a:t>
            </a:r>
            <a:endParaRPr lang="en-US" sz="1800" b="1" i="1" dirty="0">
              <a:latin typeface="+mn-lt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AA6F92A-55DB-6548-AFE2-3037161A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053583"/>
            <a:ext cx="10287000" cy="566738"/>
          </a:xfrm>
        </p:spPr>
        <p:txBody>
          <a:bodyPr/>
          <a:lstStyle/>
          <a:p>
            <a:pPr algn="ctr"/>
            <a:r>
              <a:rPr lang="en-US" sz="2400" b="0" dirty="0">
                <a:latin typeface="Franklin Gothic Medium" panose="020B0603020102020204" pitchFamily="34" charset="0"/>
              </a:rPr>
              <a:t>Collaboration, </a:t>
            </a:r>
            <a:r>
              <a:rPr lang="en-US" sz="2400" b="0" dirty="0" smtClean="0">
                <a:latin typeface="Franklin Gothic Medium" panose="020B0603020102020204" pitchFamily="34" charset="0"/>
              </a:rPr>
              <a:t>Communication, Innovation</a:t>
            </a:r>
            <a:r>
              <a:rPr lang="en-US" sz="2400" b="0" dirty="0">
                <a:latin typeface="Franklin Gothic Medium" panose="020B0603020102020204" pitchFamily="34" charset="0"/>
              </a:rPr>
              <a:t>, </a:t>
            </a:r>
            <a:r>
              <a:rPr lang="en-US" sz="2400" b="0" dirty="0" smtClean="0">
                <a:latin typeface="Franklin Gothic Medium" panose="020B0603020102020204" pitchFamily="34" charset="0"/>
              </a:rPr>
              <a:t>Appreciation and Improving Employee </a:t>
            </a:r>
            <a:r>
              <a:rPr lang="en-US" sz="2400" b="0" dirty="0">
                <a:latin typeface="Franklin Gothic Medium" panose="020B0603020102020204" pitchFamily="34" charset="0"/>
              </a:rPr>
              <a:t>Engagement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3C43103-BF2C-254E-A70D-DFEB327659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</a:rPr>
              <a:t>University In Actions</a:t>
            </a:r>
            <a:endParaRPr lang="en-US" dirty="0">
              <a:latin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45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Palatino Linotype" panose="02040502050505030304" pitchFamily="18" charset="0"/>
              </a:rPr>
              <a:t>Employee Engagement Survey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66575" y="6418670"/>
            <a:ext cx="307911" cy="30280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5447E-0822-1949-A150-34FFF811F16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68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68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5835" y="1079501"/>
            <a:ext cx="9656378" cy="5840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Engagement Schedule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49224" y="1924929"/>
            <a:ext cx="10945368" cy="33869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2018 – Original Engagement Survey – All Employees/Completed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2020 – Biannual Engagement Survey – All Employees/February 4 - 18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2022 – Final GA Engagement Survey – All Employees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6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AT_Brand">
  <a:themeElements>
    <a:clrScheme name="Custom 19">
      <a:dk1>
        <a:srgbClr val="4C4C4C"/>
      </a:dk1>
      <a:lt1>
        <a:srgbClr val="FFFFFF"/>
      </a:lt1>
      <a:dk2>
        <a:srgbClr val="44546A"/>
      </a:dk2>
      <a:lt2>
        <a:srgbClr val="C2C2C2"/>
      </a:lt2>
      <a:accent1>
        <a:srgbClr val="004684"/>
      </a:accent1>
      <a:accent2>
        <a:srgbClr val="FDB927"/>
      </a:accent2>
      <a:accent3>
        <a:srgbClr val="666666"/>
      </a:accent3>
      <a:accent4>
        <a:srgbClr val="FDB927"/>
      </a:accent4>
      <a:accent5>
        <a:srgbClr val="5B9BD5"/>
      </a:accent5>
      <a:accent6>
        <a:srgbClr val="70AD47"/>
      </a:accent6>
      <a:hlink>
        <a:srgbClr val="004683"/>
      </a:hlink>
      <a:folHlink>
        <a:srgbClr val="004683"/>
      </a:folHlink>
    </a:clrScheme>
    <a:fontScheme name="NCAT - Franklin Gothic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CAT_" id="{435F3027-E9E9-4D1C-8EB8-E9F2452064B5}" vid="{F0C78797-80E2-4302-8090-E1FA5200D24F}"/>
    </a:ext>
  </a:extLst>
</a:theme>
</file>

<file path=ppt/theme/theme2.xml><?xml version="1.0" encoding="utf-8"?>
<a:theme xmlns:a="http://schemas.openxmlformats.org/drawingml/2006/main" name="NCAT_Internal_V1">
  <a:themeElements>
    <a:clrScheme name="Custom 18">
      <a:dk1>
        <a:srgbClr val="4C4C4C"/>
      </a:dk1>
      <a:lt1>
        <a:srgbClr val="FFFFFF"/>
      </a:lt1>
      <a:dk2>
        <a:srgbClr val="44546A"/>
      </a:dk2>
      <a:lt2>
        <a:srgbClr val="C2C2C2"/>
      </a:lt2>
      <a:accent1>
        <a:srgbClr val="004684"/>
      </a:accent1>
      <a:accent2>
        <a:srgbClr val="FDB927"/>
      </a:accent2>
      <a:accent3>
        <a:srgbClr val="666666"/>
      </a:accent3>
      <a:accent4>
        <a:srgbClr val="FDB927"/>
      </a:accent4>
      <a:accent5>
        <a:srgbClr val="5B9BD5"/>
      </a:accent5>
      <a:accent6>
        <a:srgbClr val="70AD47"/>
      </a:accent6>
      <a:hlink>
        <a:srgbClr val="004683"/>
      </a:hlink>
      <a:folHlink>
        <a:srgbClr val="004683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CAT_Internal" id="{D878A52E-B5C2-4D87-B609-BB644BDD8A0E}" vid="{20844186-CA95-40D6-AEF1-4D66699A3CAD}"/>
    </a:ext>
  </a:extLst>
</a:theme>
</file>

<file path=ppt/theme/theme3.xml><?xml version="1.0" encoding="utf-8"?>
<a:theme xmlns:a="http://schemas.openxmlformats.org/drawingml/2006/main" name="Custom Design">
  <a:themeElements>
    <a:clrScheme name="Blu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84"/>
      </a:accent1>
      <a:accent2>
        <a:srgbClr val="FDB931"/>
      </a:accent2>
      <a:accent3>
        <a:srgbClr val="666666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ATSTAT_Template [Read-Only]" id="{EB201A50-0718-45BE-94C1-84F7B4E92E63}" vid="{2E4CB542-16F1-4DE1-AB39-97A9ABC00767}"/>
    </a:ext>
  </a:extLst>
</a:theme>
</file>

<file path=ppt/theme/theme4.xml><?xml version="1.0" encoding="utf-8"?>
<a:theme xmlns:a="http://schemas.openxmlformats.org/drawingml/2006/main" name="UNCGA General Presentation Template (WHITE)">
  <a:themeElements>
    <a:clrScheme name="Brandi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F4876"/>
      </a:accent1>
      <a:accent2>
        <a:srgbClr val="BC1F52"/>
      </a:accent2>
      <a:accent3>
        <a:srgbClr val="FEC524"/>
      </a:accent3>
      <a:accent4>
        <a:srgbClr val="F0F3F5"/>
      </a:accent4>
      <a:accent5>
        <a:srgbClr val="DBE2E9"/>
      </a:accent5>
      <a:accent6>
        <a:srgbClr val="364044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spAutoFit/>
      </a:bodyPr>
      <a:lstStyle>
        <a:defPPr algn="r">
          <a:defRPr sz="1200" smtClean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5744DF3-F65B-AF47-B29D-194929B9558A}" vid="{D59C03B8-97ED-984F-B6F2-EF22B9EAE814}"/>
    </a:ext>
  </a:extLst>
</a:theme>
</file>

<file path=ppt/theme/theme5.xml><?xml version="1.0" encoding="utf-8"?>
<a:theme xmlns:a="http://schemas.openxmlformats.org/drawingml/2006/main" name="Office Theme">
  <a:themeElements>
    <a:clrScheme name="Custom 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83"/>
      </a:accent1>
      <a:accent2>
        <a:srgbClr val="FDB930"/>
      </a:accent2>
      <a:accent3>
        <a:srgbClr val="66666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NCAT_Brand</Template>
  <TotalTime>28064</TotalTime>
  <Words>524</Words>
  <Application>Microsoft Office PowerPoint</Application>
  <PresentationFormat>Widescreen</PresentationFormat>
  <Paragraphs>170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.HelveticaNeueDeskInterface-Regular</vt:lpstr>
      <vt:lpstr>Airborne</vt:lpstr>
      <vt:lpstr>Arial</vt:lpstr>
      <vt:lpstr>Book Antiqua</vt:lpstr>
      <vt:lpstr>BoomerSerif Book</vt:lpstr>
      <vt:lpstr>Calibri</vt:lpstr>
      <vt:lpstr>Century Gothic</vt:lpstr>
      <vt:lpstr>Courier New</vt:lpstr>
      <vt:lpstr>David</vt:lpstr>
      <vt:lpstr>Franklin Gothic Book</vt:lpstr>
      <vt:lpstr>Franklin Gothic Heavy</vt:lpstr>
      <vt:lpstr>Franklin Gothic Medium</vt:lpstr>
      <vt:lpstr>Palatino Linotype</vt:lpstr>
      <vt:lpstr>Tahoma</vt:lpstr>
      <vt:lpstr>Times New Roman</vt:lpstr>
      <vt:lpstr>Whitney Book</vt:lpstr>
      <vt:lpstr>Wingdings</vt:lpstr>
      <vt:lpstr>NCAT_Brand</vt:lpstr>
      <vt:lpstr>NCAT_Internal_V1</vt:lpstr>
      <vt:lpstr>Custom Design</vt:lpstr>
      <vt:lpstr>UNCGA General Presentation Template (WHITE)</vt:lpstr>
      <vt:lpstr>Office Theme</vt:lpstr>
      <vt:lpstr>Employee Engagement  Survey </vt:lpstr>
      <vt:lpstr>PowerPoint Presentation</vt:lpstr>
      <vt:lpstr>Overview</vt:lpstr>
      <vt:lpstr>PowerPoint Presentation</vt:lpstr>
      <vt:lpstr>PowerPoint Presentation</vt:lpstr>
      <vt:lpstr>Participation Rates and Positive Engagement Ratings with Benchmarks</vt:lpstr>
      <vt:lpstr>PowerPoint Presentation</vt:lpstr>
      <vt:lpstr>Collaboration, Communication, Innovation, Appreciation and Improving Employee Engagement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Debra M Lucenti</cp:lastModifiedBy>
  <cp:revision>281</cp:revision>
  <cp:lastPrinted>2020-01-10T14:07:02Z</cp:lastPrinted>
  <dcterms:created xsi:type="dcterms:W3CDTF">2018-07-09T14:47:23Z</dcterms:created>
  <dcterms:modified xsi:type="dcterms:W3CDTF">2020-01-27T19:13:28Z</dcterms:modified>
</cp:coreProperties>
</file>